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8151475" cy="6858000"/>
  <p:notesSz cx="6858000" cy="9144000"/>
  <p:defaultTextStyle>
    <a:defPPr>
      <a:defRPr lang="en-US"/>
    </a:defPPr>
    <a:lvl1pPr marL="0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2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43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65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87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08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30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50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72" algn="l" defTabSz="4571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C0FFDD"/>
    <a:srgbClr val="6BE874"/>
    <a:srgbClr val="F692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936" y="-496"/>
      </p:cViewPr>
      <p:guideLst>
        <p:guide orient="horz" pos="2160"/>
        <p:guide pos="57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C2A37-4D6E-CE44-B06A-DDFCA2405912}" type="datetimeFigureOut">
              <a:rPr lang="en-US" smtClean="0"/>
              <a:t>20/5/12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B9E87A-B3DA-F848-97FB-B87506F93A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853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80649-E2DC-3249-A1CF-F2987A3EA454}" type="datetimeFigureOut">
              <a:rPr lang="en-US" smtClean="0"/>
              <a:t>20/5/12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108075" y="685800"/>
            <a:ext cx="90741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D9ED6-3CE2-0242-86E4-1502A7352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466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D9ED6-3CE2-0242-86E4-1502A7352C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9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1361" y="2130428"/>
            <a:ext cx="15428754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22721" y="3886200"/>
            <a:ext cx="1270603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086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23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159819" y="274640"/>
            <a:ext cx="4084082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7574" y="274640"/>
            <a:ext cx="11949721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1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66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841" y="4406901"/>
            <a:ext cx="1542875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3841" y="2906713"/>
            <a:ext cx="15428754" cy="1500187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571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37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7574" y="1600201"/>
            <a:ext cx="8016901" cy="4525963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27000" y="1600201"/>
            <a:ext cx="8016901" cy="4525963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19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57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574" y="1535113"/>
            <a:ext cx="8020054" cy="63976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7122" indent="0">
              <a:buNone/>
              <a:defRPr sz="1900" b="1"/>
            </a:lvl2pPr>
            <a:lvl3pPr marL="914243" indent="0">
              <a:buNone/>
              <a:defRPr sz="1800" b="1"/>
            </a:lvl3pPr>
            <a:lvl4pPr marL="1371365" indent="0">
              <a:buNone/>
              <a:defRPr sz="1600" b="1"/>
            </a:lvl4pPr>
            <a:lvl5pPr marL="1828487" indent="0">
              <a:buNone/>
              <a:defRPr sz="1600" b="1"/>
            </a:lvl5pPr>
            <a:lvl6pPr marL="2285608" indent="0">
              <a:buNone/>
              <a:defRPr sz="1600" b="1"/>
            </a:lvl6pPr>
            <a:lvl7pPr marL="2742730" indent="0">
              <a:buNone/>
              <a:defRPr sz="1600" b="1"/>
            </a:lvl7pPr>
            <a:lvl8pPr marL="3199850" indent="0">
              <a:buNone/>
              <a:defRPr sz="1600" b="1"/>
            </a:lvl8pPr>
            <a:lvl9pPr marL="3656972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7574" y="2174875"/>
            <a:ext cx="8020054" cy="3951288"/>
          </a:xfrm>
        </p:spPr>
        <p:txBody>
          <a:bodyPr/>
          <a:lstStyle>
            <a:lvl1pPr>
              <a:defRPr sz="25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20698" y="1535113"/>
            <a:ext cx="8023204" cy="63976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57122" indent="0">
              <a:buNone/>
              <a:defRPr sz="1900" b="1"/>
            </a:lvl2pPr>
            <a:lvl3pPr marL="914243" indent="0">
              <a:buNone/>
              <a:defRPr sz="1800" b="1"/>
            </a:lvl3pPr>
            <a:lvl4pPr marL="1371365" indent="0">
              <a:buNone/>
              <a:defRPr sz="1600" b="1"/>
            </a:lvl4pPr>
            <a:lvl5pPr marL="1828487" indent="0">
              <a:buNone/>
              <a:defRPr sz="1600" b="1"/>
            </a:lvl5pPr>
            <a:lvl6pPr marL="2285608" indent="0">
              <a:buNone/>
              <a:defRPr sz="1600" b="1"/>
            </a:lvl6pPr>
            <a:lvl7pPr marL="2742730" indent="0">
              <a:buNone/>
              <a:defRPr sz="1600" b="1"/>
            </a:lvl7pPr>
            <a:lvl8pPr marL="3199850" indent="0">
              <a:buNone/>
              <a:defRPr sz="1600" b="1"/>
            </a:lvl8pPr>
            <a:lvl9pPr marL="3656972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20698" y="2174875"/>
            <a:ext cx="8023204" cy="3951288"/>
          </a:xfrm>
        </p:spPr>
        <p:txBody>
          <a:bodyPr/>
          <a:lstStyle>
            <a:lvl1pPr>
              <a:defRPr sz="25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877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936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877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577" y="273049"/>
            <a:ext cx="5971710" cy="1162051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6722" y="273053"/>
            <a:ext cx="101471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5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7577" y="1435102"/>
            <a:ext cx="597171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22" indent="0">
              <a:buNone/>
              <a:defRPr sz="1200"/>
            </a:lvl2pPr>
            <a:lvl3pPr marL="914243" indent="0">
              <a:buNone/>
              <a:defRPr sz="1100"/>
            </a:lvl3pPr>
            <a:lvl4pPr marL="1371365" indent="0">
              <a:buNone/>
              <a:defRPr sz="900"/>
            </a:lvl4pPr>
            <a:lvl5pPr marL="1828487" indent="0">
              <a:buNone/>
              <a:defRPr sz="900"/>
            </a:lvl5pPr>
            <a:lvl6pPr marL="2285608" indent="0">
              <a:buNone/>
              <a:defRPr sz="900"/>
            </a:lvl6pPr>
            <a:lvl7pPr marL="2742730" indent="0">
              <a:buNone/>
              <a:defRPr sz="900"/>
            </a:lvl7pPr>
            <a:lvl8pPr marL="3199850" indent="0">
              <a:buNone/>
              <a:defRPr sz="900"/>
            </a:lvl8pPr>
            <a:lvl9pPr marL="3656972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08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816" y="4800600"/>
            <a:ext cx="10890885" cy="566739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57816" y="612775"/>
            <a:ext cx="1089088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22" indent="0">
              <a:buNone/>
              <a:defRPr sz="2800"/>
            </a:lvl2pPr>
            <a:lvl3pPr marL="914243" indent="0">
              <a:buNone/>
              <a:defRPr sz="2500"/>
            </a:lvl3pPr>
            <a:lvl4pPr marL="1371365" indent="0">
              <a:buNone/>
              <a:defRPr sz="1900"/>
            </a:lvl4pPr>
            <a:lvl5pPr marL="1828487" indent="0">
              <a:buNone/>
              <a:defRPr sz="1900"/>
            </a:lvl5pPr>
            <a:lvl6pPr marL="2285608" indent="0">
              <a:buNone/>
              <a:defRPr sz="1900"/>
            </a:lvl6pPr>
            <a:lvl7pPr marL="2742730" indent="0">
              <a:buNone/>
              <a:defRPr sz="1900"/>
            </a:lvl7pPr>
            <a:lvl8pPr marL="3199850" indent="0">
              <a:buNone/>
              <a:defRPr sz="1900"/>
            </a:lvl8pPr>
            <a:lvl9pPr marL="3656972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7816" y="5367338"/>
            <a:ext cx="10890885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22" indent="0">
              <a:buNone/>
              <a:defRPr sz="1200"/>
            </a:lvl2pPr>
            <a:lvl3pPr marL="914243" indent="0">
              <a:buNone/>
              <a:defRPr sz="1100"/>
            </a:lvl3pPr>
            <a:lvl4pPr marL="1371365" indent="0">
              <a:buNone/>
              <a:defRPr sz="900"/>
            </a:lvl4pPr>
            <a:lvl5pPr marL="1828487" indent="0">
              <a:buNone/>
              <a:defRPr sz="900"/>
            </a:lvl5pPr>
            <a:lvl6pPr marL="2285608" indent="0">
              <a:buNone/>
              <a:defRPr sz="900"/>
            </a:lvl6pPr>
            <a:lvl7pPr marL="2742730" indent="0">
              <a:buNone/>
              <a:defRPr sz="900"/>
            </a:lvl7pPr>
            <a:lvl8pPr marL="3199850" indent="0">
              <a:buNone/>
              <a:defRPr sz="900"/>
            </a:lvl8pPr>
            <a:lvl9pPr marL="3656972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8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7574" y="274639"/>
            <a:ext cx="16336328" cy="1143000"/>
          </a:xfrm>
          <a:prstGeom prst="rect">
            <a:avLst/>
          </a:prstGeom>
        </p:spPr>
        <p:txBody>
          <a:bodyPr vert="horz" lIns="91425" tIns="45712" rIns="91425" bIns="45712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574" y="1600201"/>
            <a:ext cx="16336328" cy="4525963"/>
          </a:xfrm>
          <a:prstGeom prst="rect">
            <a:avLst/>
          </a:prstGeom>
        </p:spPr>
        <p:txBody>
          <a:bodyPr vert="horz" lIns="91425" tIns="45712" rIns="91425" bIns="45712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7574" y="6356352"/>
            <a:ext cx="4235344" cy="365125"/>
          </a:xfrm>
          <a:prstGeom prst="rect">
            <a:avLst/>
          </a:prstGeom>
        </p:spPr>
        <p:txBody>
          <a:bodyPr vert="horz" lIns="91425" tIns="45712" rIns="91425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ED42D-A53E-334E-8861-8CC981FA9259}" type="datetimeFigureOut">
              <a:rPr lang="en-US" smtClean="0"/>
              <a:t>20/5/12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01754" y="6356352"/>
            <a:ext cx="5747967" cy="365125"/>
          </a:xfrm>
          <a:prstGeom prst="rect">
            <a:avLst/>
          </a:prstGeom>
        </p:spPr>
        <p:txBody>
          <a:bodyPr vert="horz" lIns="91425" tIns="45712" rIns="91425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008557" y="6356352"/>
            <a:ext cx="4235344" cy="365125"/>
          </a:xfrm>
          <a:prstGeom prst="rect">
            <a:avLst/>
          </a:prstGeom>
        </p:spPr>
        <p:txBody>
          <a:bodyPr vert="horz" lIns="91425" tIns="45712" rIns="91425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68918-A9ED-B741-826B-11B5814A4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00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2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40" indent="-342840" algn="l" defTabSz="45712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22" indent="-285700" algn="l" defTabSz="45712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05" indent="-228560" algn="l" defTabSz="457122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25" indent="-228560" algn="l" defTabSz="457122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47" indent="-228560" algn="l" defTabSz="457122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70" indent="-228560" algn="l" defTabSz="457122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90" indent="-228560" algn="l" defTabSz="457122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12" indent="-228560" algn="l" defTabSz="457122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33" indent="-228560" algn="l" defTabSz="457122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2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3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5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7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8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30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50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72" algn="l" defTabSz="4571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emf"/><Relationship Id="rId12" Type="http://schemas.openxmlformats.org/officeDocument/2006/relationships/image" Target="../media/image10.emf"/><Relationship Id="rId13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emf"/><Relationship Id="rId4" Type="http://schemas.openxmlformats.org/officeDocument/2006/relationships/image" Target="../media/image2.emf"/><Relationship Id="rId5" Type="http://schemas.openxmlformats.org/officeDocument/2006/relationships/image" Target="../media/image3.emf"/><Relationship Id="rId6" Type="http://schemas.openxmlformats.org/officeDocument/2006/relationships/image" Target="../media/image4.emf"/><Relationship Id="rId7" Type="http://schemas.openxmlformats.org/officeDocument/2006/relationships/image" Target="../media/image5.emf"/><Relationship Id="rId8" Type="http://schemas.openxmlformats.org/officeDocument/2006/relationships/image" Target="../media/image6.emf"/><Relationship Id="rId9" Type="http://schemas.openxmlformats.org/officeDocument/2006/relationships/image" Target="../media/image7.emf"/><Relationship Id="rId10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12027809" y="1590133"/>
            <a:ext cx="1975412" cy="9450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5" tIns="45712" rIns="91425" bIns="45712"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11338009" y="3576388"/>
            <a:ext cx="2936791" cy="12422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5" tIns="45712" rIns="91425" bIns="45712"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562887" y="2537334"/>
            <a:ext cx="1126178" cy="541671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latin typeface="Arial"/>
                <a:cs typeface="Arial"/>
              </a:rPr>
              <a:t>1. Find unique haplotypes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852767"/>
              </p:ext>
            </p:extLst>
          </p:nvPr>
        </p:nvGraphicFramePr>
        <p:xfrm>
          <a:off x="4049861" y="1424857"/>
          <a:ext cx="1513026" cy="2603256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433877"/>
              </p:ext>
            </p:extLst>
          </p:nvPr>
        </p:nvGraphicFramePr>
        <p:xfrm>
          <a:off x="4071072" y="4485724"/>
          <a:ext cx="1513026" cy="335063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35063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76121" y="1000860"/>
            <a:ext cx="2317030" cy="338538"/>
          </a:xfrm>
          <a:prstGeom prst="rect">
            <a:avLst/>
          </a:prstGeom>
          <a:noFill/>
        </p:spPr>
        <p:txBody>
          <a:bodyPr wrap="none" lIns="91425" tIns="45712" rIns="91425" bIns="45712" rtlCol="0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Reference haplotypes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9818" y="4116392"/>
            <a:ext cx="1765497" cy="338538"/>
          </a:xfrm>
          <a:prstGeom prst="rect">
            <a:avLst/>
          </a:prstGeom>
          <a:noFill/>
        </p:spPr>
        <p:txBody>
          <a:bodyPr wrap="none" lIns="91425" tIns="45712" rIns="91425" bIns="45712" rtlCol="0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Target genotype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626542" y="2388896"/>
            <a:ext cx="7641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742481" y="4585341"/>
            <a:ext cx="546611" cy="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575933" y="4008010"/>
            <a:ext cx="1055394" cy="461649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 algn="ctr"/>
            <a:r>
              <a:rPr lang="en-US" sz="1200" dirty="0">
                <a:latin typeface="Arial"/>
                <a:cs typeface="Arial"/>
              </a:rPr>
              <a:t>2. Initialize </a:t>
            </a:r>
            <a:r>
              <a:rPr lang="en-US" sz="1200" dirty="0" err="1">
                <a:latin typeface="Arial"/>
                <a:cs typeface="Arial"/>
              </a:rPr>
              <a:t>missings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95852" y="1047025"/>
            <a:ext cx="1791505" cy="830981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 algn="ctr"/>
            <a:r>
              <a:rPr lang="en-US" sz="1600" b="1" dirty="0">
                <a:latin typeface="Arial"/>
                <a:cs typeface="Arial"/>
              </a:rPr>
              <a:t>Unique reference haplotypes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330486" y="2145076"/>
            <a:ext cx="469419" cy="95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962404"/>
              </p:ext>
            </p:extLst>
          </p:nvPr>
        </p:nvGraphicFramePr>
        <p:xfrm>
          <a:off x="6774331" y="1856494"/>
          <a:ext cx="1513026" cy="976221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48155"/>
              </p:ext>
            </p:extLst>
          </p:nvPr>
        </p:nvGraphicFramePr>
        <p:xfrm>
          <a:off x="6706525" y="4483584"/>
          <a:ext cx="1513026" cy="335063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35063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1" marB="3429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185" y="1463230"/>
            <a:ext cx="203333" cy="251392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8711" y="4585344"/>
            <a:ext cx="263135" cy="17542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2272" y="1939294"/>
            <a:ext cx="198507" cy="84214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9052374" y="1551703"/>
            <a:ext cx="2065532" cy="933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5" tIns="45712" rIns="91425" bIns="45712"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8287359" y="2684892"/>
            <a:ext cx="593970" cy="1943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394728" y="1078599"/>
            <a:ext cx="3335048" cy="461649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 algn="ctr"/>
            <a:r>
              <a:rPr lang="en-US" sz="1200" dirty="0">
                <a:latin typeface="Arial"/>
                <a:cs typeface="Arial"/>
              </a:rPr>
              <a:t>3. Find (possibly many) haplotype pairs using BLAS3 with least squares objective</a:t>
            </a:r>
          </a:p>
        </p:txBody>
      </p:sp>
      <p:pic>
        <p:nvPicPr>
          <p:cNvPr id="24" name="Picture 23" descr="x_1'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439" y="4483582"/>
            <a:ext cx="288452" cy="340899"/>
          </a:xfrm>
          <a:prstGeom prst="rect">
            <a:avLst/>
          </a:prstGeom>
        </p:spPr>
      </p:pic>
      <p:pic>
        <p:nvPicPr>
          <p:cNvPr id="25" name="Picture 24" descr="x_1'_approx_h_1_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9216" y="1646144"/>
            <a:ext cx="1555074" cy="718928"/>
          </a:xfrm>
          <a:prstGeom prst="rect">
            <a:avLst/>
          </a:prstGeom>
        </p:spPr>
      </p:pic>
      <p:cxnSp>
        <p:nvCxnSpPr>
          <p:cNvPr id="26" name="Straight Arrow Connector 25"/>
          <p:cNvCxnSpPr/>
          <p:nvPr/>
        </p:nvCxnSpPr>
        <p:spPr>
          <a:xfrm>
            <a:off x="9219032" y="2535219"/>
            <a:ext cx="0" cy="12704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255579" y="2535218"/>
            <a:ext cx="2154082" cy="461649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4. R-calculating error on </a:t>
            </a:r>
          </a:p>
          <a:p>
            <a:r>
              <a:rPr lang="en-US" sz="1200" dirty="0">
                <a:latin typeface="Arial"/>
                <a:cs typeface="Arial"/>
              </a:rPr>
              <a:t>       instead of      :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8781" y="2813785"/>
            <a:ext cx="182545" cy="121696"/>
          </a:xfrm>
          <a:prstGeom prst="rect">
            <a:avLst/>
          </a:prstGeom>
        </p:spPr>
      </p:pic>
      <p:pic>
        <p:nvPicPr>
          <p:cNvPr id="29" name="Picture 28" descr="x_1'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8247" y="2753310"/>
            <a:ext cx="169023" cy="199755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8603697" y="3890819"/>
            <a:ext cx="2514212" cy="933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5" tIns="45712" rIns="91425" bIns="45712" rtlCol="0" anchor="ctr"/>
          <a:lstStyle/>
          <a:p>
            <a:pPr algn="ctr"/>
            <a:endParaRPr lang="en-US"/>
          </a:p>
        </p:txBody>
      </p:sp>
      <p:pic>
        <p:nvPicPr>
          <p:cNvPr id="31" name="Picture 30" descr="x_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668" y="4101741"/>
            <a:ext cx="242905" cy="1619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913028" y="3976337"/>
            <a:ext cx="2224820" cy="369316"/>
          </a:xfrm>
          <a:prstGeom prst="rect">
            <a:avLst/>
          </a:prstGeom>
          <a:noFill/>
        </p:spPr>
        <p:txBody>
          <a:bodyPr wrap="none" lIns="91425" tIns="45712" rIns="91425" bIns="45712" rtlCol="0">
            <a:spAutoFit/>
          </a:bodyPr>
          <a:lstStyle/>
          <a:p>
            <a:r>
              <a:rPr lang="en-US" dirty="0" smtClean="0"/>
              <a:t>’s </a:t>
            </a:r>
            <a:r>
              <a:rPr lang="en-US" b="1" dirty="0" smtClean="0"/>
              <a:t>optimal hap-pair(s) </a:t>
            </a:r>
            <a:endParaRPr lang="en-US" b="1" dirty="0"/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11116489" y="2354185"/>
            <a:ext cx="733439" cy="15489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1829557" y="1053850"/>
            <a:ext cx="2306085" cy="461649"/>
          </a:xfrm>
          <a:prstGeom prst="rect">
            <a:avLst/>
          </a:prstGeom>
          <a:noFill/>
        </p:spPr>
        <p:txBody>
          <a:bodyPr wrap="none" lIns="91425" tIns="45712" rIns="91425" bIns="45712" rtlCol="0">
            <a:spAutoFit/>
          </a:bodyPr>
          <a:lstStyle/>
          <a:p>
            <a:r>
              <a:rPr lang="en-US" sz="1200" dirty="0">
                <a:latin typeface="Arial"/>
                <a:cs typeface="Arial"/>
              </a:rPr>
              <a:t>5. Find all matching haplotypes</a:t>
            </a:r>
          </a:p>
          <a:p>
            <a:r>
              <a:rPr lang="en-US" sz="1200" dirty="0">
                <a:latin typeface="Arial"/>
                <a:cs typeface="Arial"/>
              </a:rPr>
              <a:t>in original reference panel</a:t>
            </a:r>
          </a:p>
        </p:txBody>
      </p:sp>
      <p:pic>
        <p:nvPicPr>
          <p:cNvPr id="42" name="Picture 41" descr="=_(h_1,_h_4)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806" y="4358777"/>
            <a:ext cx="1271554" cy="313651"/>
          </a:xfrm>
          <a:prstGeom prst="rect">
            <a:avLst/>
          </a:prstGeom>
        </p:spPr>
      </p:pic>
      <p:pic>
        <p:nvPicPr>
          <p:cNvPr id="43" name="Picture 42" descr="||x_1'_-_h_1_-_h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767" y="3102086"/>
            <a:ext cx="1596961" cy="801015"/>
          </a:xfrm>
          <a:prstGeom prst="rect">
            <a:avLst/>
          </a:prstGeom>
        </p:spPr>
      </p:pic>
      <p:pic>
        <p:nvPicPr>
          <p:cNvPr id="44" name="Picture 43" descr="||x_1_-_h_1_-_h_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9512" y="3153105"/>
            <a:ext cx="1746976" cy="554597"/>
          </a:xfrm>
          <a:prstGeom prst="rect">
            <a:avLst/>
          </a:prstGeom>
        </p:spPr>
      </p:pic>
      <p:pic>
        <p:nvPicPr>
          <p:cNvPr id="45" name="Picture 44" descr="h_1_=_h_2_=_h_3_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8688" y="1709644"/>
            <a:ext cx="1620920" cy="6935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548301" y="1638873"/>
            <a:ext cx="248768" cy="369316"/>
          </a:xfrm>
          <a:prstGeom prst="rect">
            <a:avLst/>
          </a:prstGeom>
          <a:noFill/>
        </p:spPr>
        <p:txBody>
          <a:bodyPr wrap="none" lIns="91425" tIns="45712" rIns="91425" bIns="45712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,</a:t>
            </a:r>
            <a:endParaRPr lang="en-US" dirty="0">
              <a:latin typeface="Arial"/>
              <a:cs typeface="Arial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12212771" y="2684892"/>
            <a:ext cx="0" cy="792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188688" y="2729897"/>
            <a:ext cx="1774956" cy="769425"/>
          </a:xfrm>
          <a:prstGeom prst="rect">
            <a:avLst/>
          </a:prstGeom>
          <a:noFill/>
        </p:spPr>
        <p:txBody>
          <a:bodyPr wrap="square" lIns="91425" tIns="45712" rIns="91425" bIns="45712" rtlCol="0">
            <a:spAutoFit/>
          </a:bodyPr>
          <a:lstStyle/>
          <a:p>
            <a:pPr algn="ctr"/>
            <a:r>
              <a:rPr lang="en-US" sz="1200" dirty="0">
                <a:latin typeface="Arial"/>
                <a:cs typeface="Arial"/>
              </a:rPr>
              <a:t>6. Form </a:t>
            </a:r>
            <a:endParaRPr lang="en-US" sz="1200" dirty="0" smtClean="0">
              <a:latin typeface="Arial"/>
              <a:cs typeface="Arial"/>
            </a:endParaRPr>
          </a:p>
          <a:p>
            <a:pPr algn="ctr"/>
            <a:r>
              <a:rPr lang="en-US" sz="1600" b="1" dirty="0" smtClean="0">
                <a:latin typeface="Arial"/>
                <a:cs typeface="Arial"/>
              </a:rPr>
              <a:t>Candidate haplotype </a:t>
            </a:r>
            <a:r>
              <a:rPr lang="en-US" sz="1600" b="1" dirty="0">
                <a:latin typeface="Arial"/>
                <a:cs typeface="Arial"/>
              </a:rPr>
              <a:t>pairs</a:t>
            </a:r>
          </a:p>
        </p:txBody>
      </p:sp>
      <p:pic>
        <p:nvPicPr>
          <p:cNvPr id="3" name="Picture 2" descr="(h_1,_h_4),_(h_1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761" y="3695002"/>
            <a:ext cx="2725981" cy="104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9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Instructions for export: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Export as </a:t>
            </a:r>
            <a:r>
              <a:rPr lang="en-US" dirty="0" err="1" smtClean="0"/>
              <a:t>pdf</a:t>
            </a:r>
            <a:endParaRPr lang="en-US" dirty="0" smtClean="0"/>
          </a:p>
          <a:p>
            <a:r>
              <a:rPr lang="en-US" dirty="0" smtClean="0"/>
              <a:t>Crop figure using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10691" y="3128954"/>
            <a:ext cx="2961132" cy="438618"/>
          </a:xfrm>
          <a:prstGeom prst="rect">
            <a:avLst/>
          </a:prstGeom>
        </p:spPr>
        <p:txBody>
          <a:bodyPr wrap="none" lIns="160057" tIns="80028" rIns="160057" bIns="80028"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pdfresizer.com</a:t>
            </a:r>
            <a:r>
              <a:rPr lang="en-US" dirty="0" smtClean="0"/>
              <a:t>/crop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783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164</Words>
  <Application>Microsoft Macintosh PowerPoint</Application>
  <PresentationFormat>Custom</PresentationFormat>
  <Paragraphs>97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Instructions for export: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Benjamin Chu</dc:creator>
  <cp:lastModifiedBy>Benjamin Chu</cp:lastModifiedBy>
  <cp:revision>37</cp:revision>
  <cp:lastPrinted>2020-05-10T23:44:47Z</cp:lastPrinted>
  <dcterms:created xsi:type="dcterms:W3CDTF">2020-05-09T00:07:04Z</dcterms:created>
  <dcterms:modified xsi:type="dcterms:W3CDTF">2020-05-12T22:02:14Z</dcterms:modified>
</cp:coreProperties>
</file>