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60" r:id="rId1"/>
  </p:sldMasterIdLst>
  <p:sldIdLst>
    <p:sldId id="256" r:id="rId2"/>
  </p:sldIdLst>
  <p:sldSz cx="7169150" cy="5376863" type="B5ISO"/>
  <p:notesSz cx="6858000" cy="9144000"/>
  <p:defaultTextStyle>
    <a:defPPr>
      <a:defRPr lang="en-US"/>
    </a:defPPr>
    <a:lvl1pPr marL="0" algn="l" defTabSz="6021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1pPr>
    <a:lvl2pPr marL="301066" algn="l" defTabSz="6021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2pPr>
    <a:lvl3pPr marL="602132" algn="l" defTabSz="6021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3pPr>
    <a:lvl4pPr marL="903199" algn="l" defTabSz="6021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4pPr>
    <a:lvl5pPr marL="1204265" algn="l" defTabSz="6021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5pPr>
    <a:lvl6pPr marL="1505331" algn="l" defTabSz="6021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6pPr>
    <a:lvl7pPr marL="1806397" algn="l" defTabSz="6021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7pPr>
    <a:lvl8pPr marL="2107463" algn="l" defTabSz="6021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8pPr>
    <a:lvl9pPr marL="2408530" algn="l" defTabSz="602132" rtl="0" eaLnBrk="1" latinLnBrk="0" hangingPunct="1">
      <a:defRPr sz="1185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94" userDrawn="1">
          <p15:clr>
            <a:srgbClr val="A4A3A4"/>
          </p15:clr>
        </p15:guide>
        <p15:guide id="2" pos="225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888"/>
    <p:restoredTop sz="94651"/>
  </p:normalViewPr>
  <p:slideViewPr>
    <p:cSldViewPr snapToGrid="0" snapToObjects="1" showGuides="1">
      <p:cViewPr varScale="1">
        <p:scale>
          <a:sx n="145" d="100"/>
          <a:sy n="145" d="100"/>
        </p:scale>
        <p:origin x="816" y="126"/>
      </p:cViewPr>
      <p:guideLst>
        <p:guide orient="horz" pos="1694"/>
        <p:guide pos="2258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bg>
      <p:bgPr>
        <a:solidFill>
          <a:schemeClr val="bg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37686" y="879964"/>
            <a:ext cx="6093778" cy="1871945"/>
          </a:xfrm>
        </p:spPr>
        <p:txBody>
          <a:bodyPr anchor="b"/>
          <a:lstStyle>
            <a:lvl1pPr algn="ctr">
              <a:defRPr sz="470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896144" y="2824098"/>
            <a:ext cx="5376863" cy="1298164"/>
          </a:xfrm>
        </p:spPr>
        <p:txBody>
          <a:bodyPr/>
          <a:lstStyle>
            <a:lvl1pPr marL="0" indent="0" algn="ctr">
              <a:buNone/>
              <a:defRPr sz="1882"/>
            </a:lvl1pPr>
            <a:lvl2pPr marL="358445" indent="0" algn="ctr">
              <a:buNone/>
              <a:defRPr sz="1568"/>
            </a:lvl2pPr>
            <a:lvl3pPr marL="716890" indent="0" algn="ctr">
              <a:buNone/>
              <a:defRPr sz="1411"/>
            </a:lvl3pPr>
            <a:lvl4pPr marL="1075334" indent="0" algn="ctr">
              <a:buNone/>
              <a:defRPr sz="1254"/>
            </a:lvl4pPr>
            <a:lvl5pPr marL="1433779" indent="0" algn="ctr">
              <a:buNone/>
              <a:defRPr sz="1254"/>
            </a:lvl5pPr>
            <a:lvl6pPr marL="1792224" indent="0" algn="ctr">
              <a:buNone/>
              <a:defRPr sz="1254"/>
            </a:lvl6pPr>
            <a:lvl7pPr marL="2150669" indent="0" algn="ctr">
              <a:buNone/>
              <a:defRPr sz="1254"/>
            </a:lvl7pPr>
            <a:lvl8pPr marL="2509114" indent="0" algn="ctr">
              <a:buNone/>
              <a:defRPr sz="1254"/>
            </a:lvl8pPr>
            <a:lvl9pPr marL="2867558" indent="0" algn="ctr">
              <a:buNone/>
              <a:defRPr sz="1254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158380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0507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130423" y="286268"/>
            <a:ext cx="1545848" cy="4556643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92879" y="286268"/>
            <a:ext cx="4547930" cy="4556643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57094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873013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89145" y="1340484"/>
            <a:ext cx="6183392" cy="2236625"/>
          </a:xfrm>
        </p:spPr>
        <p:txBody>
          <a:bodyPr anchor="b"/>
          <a:lstStyle>
            <a:lvl1pPr>
              <a:defRPr sz="4704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89145" y="3598268"/>
            <a:ext cx="6183392" cy="1176188"/>
          </a:xfrm>
        </p:spPr>
        <p:txBody>
          <a:bodyPr/>
          <a:lstStyle>
            <a:lvl1pPr marL="0" indent="0">
              <a:buNone/>
              <a:defRPr sz="1882">
                <a:solidFill>
                  <a:schemeClr val="tx1"/>
                </a:solidFill>
              </a:defRPr>
            </a:lvl1pPr>
            <a:lvl2pPr marL="358445" indent="0">
              <a:buNone/>
              <a:defRPr sz="1568">
                <a:solidFill>
                  <a:schemeClr val="tx1">
                    <a:tint val="75000"/>
                  </a:schemeClr>
                </a:solidFill>
              </a:defRPr>
            </a:lvl2pPr>
            <a:lvl3pPr marL="716890" indent="0">
              <a:buNone/>
              <a:defRPr sz="1411">
                <a:solidFill>
                  <a:schemeClr val="tx1">
                    <a:tint val="75000"/>
                  </a:schemeClr>
                </a:solidFill>
              </a:defRPr>
            </a:lvl3pPr>
            <a:lvl4pPr marL="1075334" indent="0">
              <a:buNone/>
              <a:defRPr sz="1254">
                <a:solidFill>
                  <a:schemeClr val="tx1">
                    <a:tint val="75000"/>
                  </a:schemeClr>
                </a:solidFill>
              </a:defRPr>
            </a:lvl4pPr>
            <a:lvl5pPr marL="1433779" indent="0">
              <a:buNone/>
              <a:defRPr sz="1254">
                <a:solidFill>
                  <a:schemeClr val="tx1">
                    <a:tint val="75000"/>
                  </a:schemeClr>
                </a:solidFill>
              </a:defRPr>
            </a:lvl5pPr>
            <a:lvl6pPr marL="1792224" indent="0">
              <a:buNone/>
              <a:defRPr sz="1254">
                <a:solidFill>
                  <a:schemeClr val="tx1">
                    <a:tint val="75000"/>
                  </a:schemeClr>
                </a:solidFill>
              </a:defRPr>
            </a:lvl6pPr>
            <a:lvl7pPr marL="2150669" indent="0">
              <a:buNone/>
              <a:defRPr sz="1254">
                <a:solidFill>
                  <a:schemeClr val="tx1">
                    <a:tint val="75000"/>
                  </a:schemeClr>
                </a:solidFill>
              </a:defRPr>
            </a:lvl7pPr>
            <a:lvl8pPr marL="2509114" indent="0">
              <a:buNone/>
              <a:defRPr sz="1254">
                <a:solidFill>
                  <a:schemeClr val="tx1">
                    <a:tint val="75000"/>
                  </a:schemeClr>
                </a:solidFill>
              </a:defRPr>
            </a:lvl8pPr>
            <a:lvl9pPr marL="2867558" indent="0">
              <a:buNone/>
              <a:defRPr sz="1254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412156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92879" y="1431341"/>
            <a:ext cx="3046889" cy="34115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629382" y="1431341"/>
            <a:ext cx="3046889" cy="341157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01990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813" y="286269"/>
            <a:ext cx="6183392" cy="1039278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3814" y="1318079"/>
            <a:ext cx="3032886" cy="645970"/>
          </a:xfrm>
        </p:spPr>
        <p:txBody>
          <a:bodyPr anchor="b"/>
          <a:lstStyle>
            <a:lvl1pPr marL="0" indent="0">
              <a:buNone/>
              <a:defRPr sz="1882" b="1"/>
            </a:lvl1pPr>
            <a:lvl2pPr marL="358445" indent="0">
              <a:buNone/>
              <a:defRPr sz="1568" b="1"/>
            </a:lvl2pPr>
            <a:lvl3pPr marL="716890" indent="0">
              <a:buNone/>
              <a:defRPr sz="1411" b="1"/>
            </a:lvl3pPr>
            <a:lvl4pPr marL="1075334" indent="0">
              <a:buNone/>
              <a:defRPr sz="1254" b="1"/>
            </a:lvl4pPr>
            <a:lvl5pPr marL="1433779" indent="0">
              <a:buNone/>
              <a:defRPr sz="1254" b="1"/>
            </a:lvl5pPr>
            <a:lvl6pPr marL="1792224" indent="0">
              <a:buNone/>
              <a:defRPr sz="1254" b="1"/>
            </a:lvl6pPr>
            <a:lvl7pPr marL="2150669" indent="0">
              <a:buNone/>
              <a:defRPr sz="1254" b="1"/>
            </a:lvl7pPr>
            <a:lvl8pPr marL="2509114" indent="0">
              <a:buNone/>
              <a:defRPr sz="1254" b="1"/>
            </a:lvl8pPr>
            <a:lvl9pPr marL="2867558" indent="0">
              <a:buNone/>
              <a:defRPr sz="1254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93814" y="1964048"/>
            <a:ext cx="3032886" cy="2888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629382" y="1318079"/>
            <a:ext cx="3047823" cy="645970"/>
          </a:xfrm>
        </p:spPr>
        <p:txBody>
          <a:bodyPr anchor="b"/>
          <a:lstStyle>
            <a:lvl1pPr marL="0" indent="0">
              <a:buNone/>
              <a:defRPr sz="1882" b="1"/>
            </a:lvl1pPr>
            <a:lvl2pPr marL="358445" indent="0">
              <a:buNone/>
              <a:defRPr sz="1568" b="1"/>
            </a:lvl2pPr>
            <a:lvl3pPr marL="716890" indent="0">
              <a:buNone/>
              <a:defRPr sz="1411" b="1"/>
            </a:lvl3pPr>
            <a:lvl4pPr marL="1075334" indent="0">
              <a:buNone/>
              <a:defRPr sz="1254" b="1"/>
            </a:lvl4pPr>
            <a:lvl5pPr marL="1433779" indent="0">
              <a:buNone/>
              <a:defRPr sz="1254" b="1"/>
            </a:lvl5pPr>
            <a:lvl6pPr marL="1792224" indent="0">
              <a:buNone/>
              <a:defRPr sz="1254" b="1"/>
            </a:lvl6pPr>
            <a:lvl7pPr marL="2150669" indent="0">
              <a:buNone/>
              <a:defRPr sz="1254" b="1"/>
            </a:lvl7pPr>
            <a:lvl8pPr marL="2509114" indent="0">
              <a:buNone/>
              <a:defRPr sz="1254" b="1"/>
            </a:lvl8pPr>
            <a:lvl9pPr marL="2867558" indent="0">
              <a:buNone/>
              <a:defRPr sz="1254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629382" y="1964048"/>
            <a:ext cx="3047823" cy="2888820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31217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4527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4588336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813" y="358458"/>
            <a:ext cx="2312237" cy="1254601"/>
          </a:xfrm>
        </p:spPr>
        <p:txBody>
          <a:bodyPr anchor="b"/>
          <a:lstStyle>
            <a:lvl1pPr>
              <a:defRPr sz="250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7823" y="774170"/>
            <a:ext cx="3629382" cy="3821058"/>
          </a:xfrm>
        </p:spPr>
        <p:txBody>
          <a:bodyPr/>
          <a:lstStyle>
            <a:lvl1pPr>
              <a:defRPr sz="2509"/>
            </a:lvl1pPr>
            <a:lvl2pPr>
              <a:defRPr sz="2195"/>
            </a:lvl2pPr>
            <a:lvl3pPr>
              <a:defRPr sz="1882"/>
            </a:lvl3pPr>
            <a:lvl4pPr>
              <a:defRPr sz="1568"/>
            </a:lvl4pPr>
            <a:lvl5pPr>
              <a:defRPr sz="1568"/>
            </a:lvl5pPr>
            <a:lvl6pPr>
              <a:defRPr sz="1568"/>
            </a:lvl6pPr>
            <a:lvl7pPr>
              <a:defRPr sz="1568"/>
            </a:lvl7pPr>
            <a:lvl8pPr>
              <a:defRPr sz="1568"/>
            </a:lvl8pPr>
            <a:lvl9pPr>
              <a:defRPr sz="1568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813" y="1613059"/>
            <a:ext cx="2312237" cy="2988391"/>
          </a:xfrm>
        </p:spPr>
        <p:txBody>
          <a:bodyPr/>
          <a:lstStyle>
            <a:lvl1pPr marL="0" indent="0">
              <a:buNone/>
              <a:defRPr sz="1254"/>
            </a:lvl1pPr>
            <a:lvl2pPr marL="358445" indent="0">
              <a:buNone/>
              <a:defRPr sz="1098"/>
            </a:lvl2pPr>
            <a:lvl3pPr marL="716890" indent="0">
              <a:buNone/>
              <a:defRPr sz="941"/>
            </a:lvl3pPr>
            <a:lvl4pPr marL="1075334" indent="0">
              <a:buNone/>
              <a:defRPr sz="784"/>
            </a:lvl4pPr>
            <a:lvl5pPr marL="1433779" indent="0">
              <a:buNone/>
              <a:defRPr sz="784"/>
            </a:lvl5pPr>
            <a:lvl6pPr marL="1792224" indent="0">
              <a:buNone/>
              <a:defRPr sz="784"/>
            </a:lvl6pPr>
            <a:lvl7pPr marL="2150669" indent="0">
              <a:buNone/>
              <a:defRPr sz="784"/>
            </a:lvl7pPr>
            <a:lvl8pPr marL="2509114" indent="0">
              <a:buNone/>
              <a:defRPr sz="784"/>
            </a:lvl8pPr>
            <a:lvl9pPr marL="2867558" indent="0">
              <a:buNone/>
              <a:defRPr sz="784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317135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93813" y="358458"/>
            <a:ext cx="2312237" cy="1254601"/>
          </a:xfrm>
        </p:spPr>
        <p:txBody>
          <a:bodyPr anchor="b"/>
          <a:lstStyle>
            <a:lvl1pPr>
              <a:defRPr sz="2509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047823" y="774170"/>
            <a:ext cx="3629382" cy="3821058"/>
          </a:xfrm>
        </p:spPr>
        <p:txBody>
          <a:bodyPr anchor="t"/>
          <a:lstStyle>
            <a:lvl1pPr marL="0" indent="0">
              <a:buNone/>
              <a:defRPr sz="2509"/>
            </a:lvl1pPr>
            <a:lvl2pPr marL="358445" indent="0">
              <a:buNone/>
              <a:defRPr sz="2195"/>
            </a:lvl2pPr>
            <a:lvl3pPr marL="716890" indent="0">
              <a:buNone/>
              <a:defRPr sz="1882"/>
            </a:lvl3pPr>
            <a:lvl4pPr marL="1075334" indent="0">
              <a:buNone/>
              <a:defRPr sz="1568"/>
            </a:lvl4pPr>
            <a:lvl5pPr marL="1433779" indent="0">
              <a:buNone/>
              <a:defRPr sz="1568"/>
            </a:lvl5pPr>
            <a:lvl6pPr marL="1792224" indent="0">
              <a:buNone/>
              <a:defRPr sz="1568"/>
            </a:lvl6pPr>
            <a:lvl7pPr marL="2150669" indent="0">
              <a:buNone/>
              <a:defRPr sz="1568"/>
            </a:lvl7pPr>
            <a:lvl8pPr marL="2509114" indent="0">
              <a:buNone/>
              <a:defRPr sz="1568"/>
            </a:lvl8pPr>
            <a:lvl9pPr marL="2867558" indent="0">
              <a:buNone/>
              <a:defRPr sz="1568"/>
            </a:lvl9pPr>
          </a:lstStyle>
          <a:p>
            <a:r>
              <a:rPr lang="en-US" smtClean="0"/>
              <a:t>Drag picture to placeholder or click icon to add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93813" y="1613059"/>
            <a:ext cx="2312237" cy="2988391"/>
          </a:xfrm>
        </p:spPr>
        <p:txBody>
          <a:bodyPr/>
          <a:lstStyle>
            <a:lvl1pPr marL="0" indent="0">
              <a:buNone/>
              <a:defRPr sz="1254"/>
            </a:lvl1pPr>
            <a:lvl2pPr marL="358445" indent="0">
              <a:buNone/>
              <a:defRPr sz="1098"/>
            </a:lvl2pPr>
            <a:lvl3pPr marL="716890" indent="0">
              <a:buNone/>
              <a:defRPr sz="941"/>
            </a:lvl3pPr>
            <a:lvl4pPr marL="1075334" indent="0">
              <a:buNone/>
              <a:defRPr sz="784"/>
            </a:lvl4pPr>
            <a:lvl5pPr marL="1433779" indent="0">
              <a:buNone/>
              <a:defRPr sz="784"/>
            </a:lvl5pPr>
            <a:lvl6pPr marL="1792224" indent="0">
              <a:buNone/>
              <a:defRPr sz="784"/>
            </a:lvl6pPr>
            <a:lvl7pPr marL="2150669" indent="0">
              <a:buNone/>
              <a:defRPr sz="784"/>
            </a:lvl7pPr>
            <a:lvl8pPr marL="2509114" indent="0">
              <a:buNone/>
              <a:defRPr sz="784"/>
            </a:lvl8pPr>
            <a:lvl9pPr marL="2867558" indent="0">
              <a:buNone/>
              <a:defRPr sz="784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43376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92879" y="286269"/>
            <a:ext cx="6183392" cy="1039278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92879" y="1431341"/>
            <a:ext cx="6183392" cy="341157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92879" y="4983557"/>
            <a:ext cx="1613059" cy="2862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6CE071-6333-B34F-B5B8-A98409C2EB8F}" type="datetimeFigureOut">
              <a:rPr lang="en-US" smtClean="0"/>
              <a:t>1/17/2019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74781" y="4983557"/>
            <a:ext cx="2419588" cy="2862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063212" y="4983557"/>
            <a:ext cx="1613059" cy="286268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41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75FC9AF-2865-3A49-A660-F3EAD5EA37CB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3337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716890" rtl="0" eaLnBrk="1" latinLnBrk="0" hangingPunct="1">
        <a:lnSpc>
          <a:spcPct val="90000"/>
        </a:lnSpc>
        <a:spcBef>
          <a:spcPct val="0"/>
        </a:spcBef>
        <a:buNone/>
        <a:defRPr sz="345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9222" indent="-179222" algn="l" defTabSz="716890" rtl="0" eaLnBrk="1" latinLnBrk="0" hangingPunct="1">
        <a:lnSpc>
          <a:spcPct val="90000"/>
        </a:lnSpc>
        <a:spcBef>
          <a:spcPts val="784"/>
        </a:spcBef>
        <a:buFont typeface="Arial" panose="020B0604020202020204" pitchFamily="34" charset="0"/>
        <a:buChar char="•"/>
        <a:defRPr sz="2195" kern="1200">
          <a:solidFill>
            <a:schemeClr val="tx1"/>
          </a:solidFill>
          <a:latin typeface="+mn-lt"/>
          <a:ea typeface="+mn-ea"/>
          <a:cs typeface="+mn-cs"/>
        </a:defRPr>
      </a:lvl1pPr>
      <a:lvl2pPr marL="537667" indent="-179222" algn="l" defTabSz="716890" rtl="0" eaLnBrk="1" latinLnBrk="0" hangingPunct="1">
        <a:lnSpc>
          <a:spcPct val="90000"/>
        </a:lnSpc>
        <a:spcBef>
          <a:spcPts val="392"/>
        </a:spcBef>
        <a:buFont typeface="Arial" panose="020B0604020202020204" pitchFamily="34" charset="0"/>
        <a:buChar char="•"/>
        <a:defRPr sz="1882" kern="1200">
          <a:solidFill>
            <a:schemeClr val="tx1"/>
          </a:solidFill>
          <a:latin typeface="+mn-lt"/>
          <a:ea typeface="+mn-ea"/>
          <a:cs typeface="+mn-cs"/>
        </a:defRPr>
      </a:lvl2pPr>
      <a:lvl3pPr marL="896112" indent="-179222" algn="l" defTabSz="716890" rtl="0" eaLnBrk="1" latinLnBrk="0" hangingPunct="1">
        <a:lnSpc>
          <a:spcPct val="90000"/>
        </a:lnSpc>
        <a:spcBef>
          <a:spcPts val="392"/>
        </a:spcBef>
        <a:buFont typeface="Arial" panose="020B0604020202020204" pitchFamily="34" charset="0"/>
        <a:buChar char="•"/>
        <a:defRPr sz="1568" kern="1200">
          <a:solidFill>
            <a:schemeClr val="tx1"/>
          </a:solidFill>
          <a:latin typeface="+mn-lt"/>
          <a:ea typeface="+mn-ea"/>
          <a:cs typeface="+mn-cs"/>
        </a:defRPr>
      </a:lvl3pPr>
      <a:lvl4pPr marL="1254557" indent="-179222" algn="l" defTabSz="716890" rtl="0" eaLnBrk="1" latinLnBrk="0" hangingPunct="1">
        <a:lnSpc>
          <a:spcPct val="90000"/>
        </a:lnSpc>
        <a:spcBef>
          <a:spcPts val="392"/>
        </a:spcBef>
        <a:buFont typeface="Arial" panose="020B0604020202020204" pitchFamily="34" charset="0"/>
        <a:buChar char="•"/>
        <a:defRPr sz="1411" kern="1200">
          <a:solidFill>
            <a:schemeClr val="tx1"/>
          </a:solidFill>
          <a:latin typeface="+mn-lt"/>
          <a:ea typeface="+mn-ea"/>
          <a:cs typeface="+mn-cs"/>
        </a:defRPr>
      </a:lvl4pPr>
      <a:lvl5pPr marL="1613002" indent="-179222" algn="l" defTabSz="716890" rtl="0" eaLnBrk="1" latinLnBrk="0" hangingPunct="1">
        <a:lnSpc>
          <a:spcPct val="90000"/>
        </a:lnSpc>
        <a:spcBef>
          <a:spcPts val="392"/>
        </a:spcBef>
        <a:buFont typeface="Arial" panose="020B0604020202020204" pitchFamily="34" charset="0"/>
        <a:buChar char="•"/>
        <a:defRPr sz="1411" kern="1200">
          <a:solidFill>
            <a:schemeClr val="tx1"/>
          </a:solidFill>
          <a:latin typeface="+mn-lt"/>
          <a:ea typeface="+mn-ea"/>
          <a:cs typeface="+mn-cs"/>
        </a:defRPr>
      </a:lvl5pPr>
      <a:lvl6pPr marL="1971446" indent="-179222" algn="l" defTabSz="716890" rtl="0" eaLnBrk="1" latinLnBrk="0" hangingPunct="1">
        <a:lnSpc>
          <a:spcPct val="90000"/>
        </a:lnSpc>
        <a:spcBef>
          <a:spcPts val="392"/>
        </a:spcBef>
        <a:buFont typeface="Arial" panose="020B0604020202020204" pitchFamily="34" charset="0"/>
        <a:buChar char="•"/>
        <a:defRPr sz="1411" kern="1200">
          <a:solidFill>
            <a:schemeClr val="tx1"/>
          </a:solidFill>
          <a:latin typeface="+mn-lt"/>
          <a:ea typeface="+mn-ea"/>
          <a:cs typeface="+mn-cs"/>
        </a:defRPr>
      </a:lvl6pPr>
      <a:lvl7pPr marL="2329891" indent="-179222" algn="l" defTabSz="716890" rtl="0" eaLnBrk="1" latinLnBrk="0" hangingPunct="1">
        <a:lnSpc>
          <a:spcPct val="90000"/>
        </a:lnSpc>
        <a:spcBef>
          <a:spcPts val="392"/>
        </a:spcBef>
        <a:buFont typeface="Arial" panose="020B0604020202020204" pitchFamily="34" charset="0"/>
        <a:buChar char="•"/>
        <a:defRPr sz="1411" kern="1200">
          <a:solidFill>
            <a:schemeClr val="tx1"/>
          </a:solidFill>
          <a:latin typeface="+mn-lt"/>
          <a:ea typeface="+mn-ea"/>
          <a:cs typeface="+mn-cs"/>
        </a:defRPr>
      </a:lvl7pPr>
      <a:lvl8pPr marL="2688336" indent="-179222" algn="l" defTabSz="716890" rtl="0" eaLnBrk="1" latinLnBrk="0" hangingPunct="1">
        <a:lnSpc>
          <a:spcPct val="90000"/>
        </a:lnSpc>
        <a:spcBef>
          <a:spcPts val="392"/>
        </a:spcBef>
        <a:buFont typeface="Arial" panose="020B0604020202020204" pitchFamily="34" charset="0"/>
        <a:buChar char="•"/>
        <a:defRPr sz="1411" kern="1200">
          <a:solidFill>
            <a:schemeClr val="tx1"/>
          </a:solidFill>
          <a:latin typeface="+mn-lt"/>
          <a:ea typeface="+mn-ea"/>
          <a:cs typeface="+mn-cs"/>
        </a:defRPr>
      </a:lvl8pPr>
      <a:lvl9pPr marL="3046781" indent="-179222" algn="l" defTabSz="716890" rtl="0" eaLnBrk="1" latinLnBrk="0" hangingPunct="1">
        <a:lnSpc>
          <a:spcPct val="90000"/>
        </a:lnSpc>
        <a:spcBef>
          <a:spcPts val="392"/>
        </a:spcBef>
        <a:buFont typeface="Arial" panose="020B0604020202020204" pitchFamily="34" charset="0"/>
        <a:buChar char="•"/>
        <a:defRPr sz="141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16890" rtl="0" eaLnBrk="1" latinLnBrk="0" hangingPunct="1">
        <a:defRPr sz="1411" kern="1200">
          <a:solidFill>
            <a:schemeClr val="tx1"/>
          </a:solidFill>
          <a:latin typeface="+mn-lt"/>
          <a:ea typeface="+mn-ea"/>
          <a:cs typeface="+mn-cs"/>
        </a:defRPr>
      </a:lvl1pPr>
      <a:lvl2pPr marL="358445" algn="l" defTabSz="716890" rtl="0" eaLnBrk="1" latinLnBrk="0" hangingPunct="1">
        <a:defRPr sz="1411" kern="1200">
          <a:solidFill>
            <a:schemeClr val="tx1"/>
          </a:solidFill>
          <a:latin typeface="+mn-lt"/>
          <a:ea typeface="+mn-ea"/>
          <a:cs typeface="+mn-cs"/>
        </a:defRPr>
      </a:lvl2pPr>
      <a:lvl3pPr marL="716890" algn="l" defTabSz="716890" rtl="0" eaLnBrk="1" latinLnBrk="0" hangingPunct="1">
        <a:defRPr sz="1411" kern="1200">
          <a:solidFill>
            <a:schemeClr val="tx1"/>
          </a:solidFill>
          <a:latin typeface="+mn-lt"/>
          <a:ea typeface="+mn-ea"/>
          <a:cs typeface="+mn-cs"/>
        </a:defRPr>
      </a:lvl3pPr>
      <a:lvl4pPr marL="1075334" algn="l" defTabSz="716890" rtl="0" eaLnBrk="1" latinLnBrk="0" hangingPunct="1">
        <a:defRPr sz="1411" kern="1200">
          <a:solidFill>
            <a:schemeClr val="tx1"/>
          </a:solidFill>
          <a:latin typeface="+mn-lt"/>
          <a:ea typeface="+mn-ea"/>
          <a:cs typeface="+mn-cs"/>
        </a:defRPr>
      </a:lvl4pPr>
      <a:lvl5pPr marL="1433779" algn="l" defTabSz="716890" rtl="0" eaLnBrk="1" latinLnBrk="0" hangingPunct="1">
        <a:defRPr sz="1411" kern="1200">
          <a:solidFill>
            <a:schemeClr val="tx1"/>
          </a:solidFill>
          <a:latin typeface="+mn-lt"/>
          <a:ea typeface="+mn-ea"/>
          <a:cs typeface="+mn-cs"/>
        </a:defRPr>
      </a:lvl5pPr>
      <a:lvl6pPr marL="1792224" algn="l" defTabSz="716890" rtl="0" eaLnBrk="1" latinLnBrk="0" hangingPunct="1">
        <a:defRPr sz="1411" kern="1200">
          <a:solidFill>
            <a:schemeClr val="tx1"/>
          </a:solidFill>
          <a:latin typeface="+mn-lt"/>
          <a:ea typeface="+mn-ea"/>
          <a:cs typeface="+mn-cs"/>
        </a:defRPr>
      </a:lvl6pPr>
      <a:lvl7pPr marL="2150669" algn="l" defTabSz="716890" rtl="0" eaLnBrk="1" latinLnBrk="0" hangingPunct="1">
        <a:defRPr sz="1411" kern="1200">
          <a:solidFill>
            <a:schemeClr val="tx1"/>
          </a:solidFill>
          <a:latin typeface="+mn-lt"/>
          <a:ea typeface="+mn-ea"/>
          <a:cs typeface="+mn-cs"/>
        </a:defRPr>
      </a:lvl7pPr>
      <a:lvl8pPr marL="2509114" algn="l" defTabSz="716890" rtl="0" eaLnBrk="1" latinLnBrk="0" hangingPunct="1">
        <a:defRPr sz="1411" kern="1200">
          <a:solidFill>
            <a:schemeClr val="tx1"/>
          </a:solidFill>
          <a:latin typeface="+mn-lt"/>
          <a:ea typeface="+mn-ea"/>
          <a:cs typeface="+mn-cs"/>
        </a:defRPr>
      </a:lvl8pPr>
      <a:lvl9pPr marL="2867558" algn="l" defTabSz="716890" rtl="0" eaLnBrk="1" latinLnBrk="0" hangingPunct="1">
        <a:defRPr sz="141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>
            <a:alpha val="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" name="Rounded Rectangle 54"/>
          <p:cNvSpPr/>
          <p:nvPr/>
        </p:nvSpPr>
        <p:spPr>
          <a:xfrm>
            <a:off x="0" y="4138329"/>
            <a:ext cx="7169150" cy="798010"/>
          </a:xfrm>
          <a:prstGeom prst="roundRect">
            <a:avLst>
              <a:gd name="adj" fmla="val 15169"/>
            </a:avLst>
          </a:prstGeom>
          <a:solidFill>
            <a:schemeClr val="accent4">
              <a:lumMod val="20000"/>
              <a:lumOff val="8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schemeClr val="tx1"/>
              </a:solidFill>
              <a:latin typeface="Hack" charset="0"/>
              <a:ea typeface="Hack" charset="0"/>
              <a:cs typeface="Hack" charset="0"/>
            </a:endParaRPr>
          </a:p>
        </p:txBody>
      </p:sp>
      <p:sp>
        <p:nvSpPr>
          <p:cNvPr id="51" name="Rounded Rectangle 50"/>
          <p:cNvSpPr/>
          <p:nvPr/>
        </p:nvSpPr>
        <p:spPr>
          <a:xfrm>
            <a:off x="3661711" y="349625"/>
            <a:ext cx="3507439" cy="3617257"/>
          </a:xfrm>
          <a:prstGeom prst="roundRect">
            <a:avLst>
              <a:gd name="adj" fmla="val 3373"/>
            </a:avLst>
          </a:prstGeom>
          <a:solidFill>
            <a:schemeClr val="accent6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t" anchorCtr="0"/>
          <a:lstStyle/>
          <a:p>
            <a:pPr algn="ctr"/>
            <a:r>
              <a:rPr lang="de-DE" i="1" dirty="0" smtClean="0">
                <a:solidFill>
                  <a:schemeClr val="tx1"/>
                </a:solidFill>
                <a:latin typeface="Hack" charset="0"/>
                <a:ea typeface="Hack" charset="0"/>
                <a:cs typeface="Hack" charset="0"/>
              </a:rPr>
              <a:t>Multivariate</a:t>
            </a:r>
            <a:endParaRPr lang="en-US" i="1" dirty="0">
              <a:solidFill>
                <a:schemeClr val="tx1"/>
              </a:solidFill>
              <a:latin typeface="Hack" charset="0"/>
              <a:ea typeface="Hack" charset="0"/>
              <a:cs typeface="Hack" charset="0"/>
            </a:endParaRPr>
          </a:p>
        </p:txBody>
      </p:sp>
      <p:sp>
        <p:nvSpPr>
          <p:cNvPr id="13" name="Rounded Rectangle 12"/>
          <p:cNvSpPr/>
          <p:nvPr/>
        </p:nvSpPr>
        <p:spPr>
          <a:xfrm>
            <a:off x="0" y="349625"/>
            <a:ext cx="3507439" cy="3617258"/>
          </a:xfrm>
          <a:prstGeom prst="roundRect">
            <a:avLst>
              <a:gd name="adj" fmla="val 3373"/>
            </a:avLst>
          </a:prstGeom>
          <a:solidFill>
            <a:schemeClr val="accent1">
              <a:lumMod val="40000"/>
              <a:lumOff val="6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tIns="108000" rtlCol="0" anchor="t" anchorCtr="0"/>
          <a:lstStyle/>
          <a:p>
            <a:pPr algn="ctr"/>
            <a:r>
              <a:rPr lang="de-DE" i="1" dirty="0" err="1" smtClean="0">
                <a:solidFill>
                  <a:schemeClr val="tx1"/>
                </a:solidFill>
                <a:latin typeface="Hack" charset="0"/>
                <a:ea typeface="Hack" charset="0"/>
                <a:cs typeface="Hack" charset="0"/>
              </a:rPr>
              <a:t>Univariate</a:t>
            </a:r>
            <a:endParaRPr lang="en-US" i="1" dirty="0">
              <a:solidFill>
                <a:schemeClr val="tx1"/>
              </a:solidFill>
              <a:latin typeface="Hack" charset="0"/>
              <a:ea typeface="Hack" charset="0"/>
              <a:cs typeface="Hack" charset="0"/>
            </a:endParaRPr>
          </a:p>
        </p:txBody>
      </p:sp>
      <p:sp>
        <p:nvSpPr>
          <p:cNvPr id="6" name="Rounded Rectangle 5"/>
          <p:cNvSpPr/>
          <p:nvPr/>
        </p:nvSpPr>
        <p:spPr>
          <a:xfrm>
            <a:off x="4710950" y="2583924"/>
            <a:ext cx="1515035" cy="584948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 smtClean="0">
                <a:solidFill>
                  <a:schemeClr val="tx1"/>
                </a:solidFill>
                <a:latin typeface="Hack" charset="0"/>
                <a:ea typeface="Hack" charset="0"/>
                <a:cs typeface="Hack" charset="0"/>
              </a:rPr>
              <a:t>MultiOrthoPoly</a:t>
            </a:r>
            <a:endParaRPr lang="en-US" dirty="0">
              <a:solidFill>
                <a:schemeClr val="tx1"/>
              </a:solidFill>
              <a:latin typeface="Hack" charset="0"/>
              <a:ea typeface="Hack" charset="0"/>
              <a:cs typeface="Hack" charset="0"/>
            </a:endParaRPr>
          </a:p>
        </p:txBody>
      </p:sp>
      <p:sp>
        <p:nvSpPr>
          <p:cNvPr id="7" name="Rounded Rectangle 6"/>
          <p:cNvSpPr/>
          <p:nvPr/>
        </p:nvSpPr>
        <p:spPr>
          <a:xfrm>
            <a:off x="4710950" y="971070"/>
            <a:ext cx="1515035" cy="584948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mtClean="0">
                <a:solidFill>
                  <a:schemeClr val="tx1"/>
                </a:solidFill>
                <a:latin typeface="Hack" charset="0"/>
                <a:ea typeface="Hack" charset="0"/>
                <a:cs typeface="Hack" charset="0"/>
              </a:rPr>
              <a:t>MultiMeasure</a:t>
            </a:r>
            <a:endParaRPr lang="en-US" dirty="0">
              <a:solidFill>
                <a:schemeClr val="tx1"/>
              </a:solidFill>
              <a:latin typeface="Hack" charset="0"/>
              <a:ea typeface="Hack" charset="0"/>
              <a:cs typeface="Hack" charset="0"/>
            </a:endParaRPr>
          </a:p>
        </p:txBody>
      </p:sp>
      <p:grpSp>
        <p:nvGrpSpPr>
          <p:cNvPr id="15" name="Group 14"/>
          <p:cNvGrpSpPr/>
          <p:nvPr/>
        </p:nvGrpSpPr>
        <p:grpSpPr>
          <a:xfrm>
            <a:off x="108692" y="971070"/>
            <a:ext cx="3288932" cy="2755854"/>
            <a:chOff x="121024" y="1093483"/>
            <a:chExt cx="3288932" cy="2755854"/>
          </a:xfrm>
        </p:grpSpPr>
        <p:sp>
          <p:nvSpPr>
            <p:cNvPr id="8" name="Rounded Rectangle 7"/>
            <p:cNvSpPr/>
            <p:nvPr/>
          </p:nvSpPr>
          <p:spPr>
            <a:xfrm>
              <a:off x="1055596" y="1093483"/>
              <a:ext cx="1515035" cy="584948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chemeClr val="tx1"/>
                  </a:solidFill>
                  <a:latin typeface="Hack" charset="0"/>
                  <a:ea typeface="Hack" charset="0"/>
                  <a:cs typeface="Hack" charset="0"/>
                </a:rPr>
                <a:t>Measure</a:t>
              </a:r>
              <a:endParaRPr lang="en-US" dirty="0">
                <a:solidFill>
                  <a:schemeClr val="tx1"/>
                </a:solidFill>
                <a:latin typeface="Hack" charset="0"/>
                <a:ea typeface="Hack" charset="0"/>
                <a:cs typeface="Hack" charset="0"/>
              </a:endParaRPr>
            </a:p>
          </p:txBody>
        </p:sp>
        <p:sp>
          <p:nvSpPr>
            <p:cNvPr id="9" name="Rounded Rectangle 8"/>
            <p:cNvSpPr/>
            <p:nvPr/>
          </p:nvSpPr>
          <p:spPr>
            <a:xfrm>
              <a:off x="1894921" y="2175971"/>
              <a:ext cx="1515035" cy="584948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mtClean="0">
                  <a:solidFill>
                    <a:schemeClr val="tx1"/>
                  </a:solidFill>
                  <a:latin typeface="Hack" charset="0"/>
                  <a:ea typeface="Hack" charset="0"/>
                  <a:cs typeface="Hack" charset="0"/>
                </a:rPr>
                <a:t>OrthoPoly</a:t>
              </a:r>
              <a:endParaRPr lang="en-US" dirty="0">
                <a:solidFill>
                  <a:schemeClr val="tx1"/>
                </a:solidFill>
                <a:latin typeface="Hack" charset="0"/>
                <a:ea typeface="Hack" charset="0"/>
                <a:cs typeface="Hack" charset="0"/>
              </a:endParaRPr>
            </a:p>
          </p:txBody>
        </p:sp>
        <p:sp>
          <p:nvSpPr>
            <p:cNvPr id="10" name="Rounded Rectangle 9"/>
            <p:cNvSpPr/>
            <p:nvPr/>
          </p:nvSpPr>
          <p:spPr>
            <a:xfrm>
              <a:off x="121024" y="2175971"/>
              <a:ext cx="1515035" cy="584948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smtClean="0">
                  <a:solidFill>
                    <a:schemeClr val="tx1"/>
                  </a:solidFill>
                  <a:latin typeface="Hack" charset="0"/>
                  <a:ea typeface="Hack" charset="0"/>
                  <a:cs typeface="Hack" charset="0"/>
                </a:rPr>
                <a:t>Quad</a:t>
              </a:r>
              <a:endParaRPr lang="en-US" dirty="0">
                <a:solidFill>
                  <a:schemeClr val="tx1"/>
                </a:solidFill>
                <a:latin typeface="Hack" charset="0"/>
                <a:ea typeface="Hack" charset="0"/>
                <a:cs typeface="Hack" charset="0"/>
              </a:endParaRPr>
            </a:p>
          </p:txBody>
        </p:sp>
        <p:sp>
          <p:nvSpPr>
            <p:cNvPr id="11" name="Rounded Rectangle 10"/>
            <p:cNvSpPr/>
            <p:nvPr/>
          </p:nvSpPr>
          <p:spPr>
            <a:xfrm>
              <a:off x="1055595" y="3264389"/>
              <a:ext cx="1515035" cy="584948"/>
            </a:xfrm>
            <a:prstGeom prst="roundRect">
              <a:avLst/>
            </a:prstGeom>
            <a:solidFill>
              <a:schemeClr val="bg2">
                <a:lumMod val="90000"/>
              </a:schemeClr>
            </a:solidFill>
            <a:ln w="19050">
              <a:solidFill>
                <a:schemeClr val="tx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dirty="0" err="1" smtClean="0">
                  <a:solidFill>
                    <a:schemeClr val="tx1"/>
                  </a:solidFill>
                  <a:latin typeface="Hack" charset="0"/>
                  <a:ea typeface="Hack" charset="0"/>
                  <a:cs typeface="Hack" charset="0"/>
                </a:rPr>
                <a:t>OrthoPolyQ</a:t>
              </a:r>
              <a:endParaRPr lang="en-US" dirty="0">
                <a:solidFill>
                  <a:schemeClr val="tx1"/>
                </a:solidFill>
                <a:latin typeface="Hack" charset="0"/>
                <a:ea typeface="Hack" charset="0"/>
                <a:cs typeface="Hack" charset="0"/>
              </a:endParaRPr>
            </a:p>
          </p:txBody>
        </p:sp>
      </p:grpSp>
      <p:sp>
        <p:nvSpPr>
          <p:cNvPr id="12" name="Rounded Rectangle 11"/>
          <p:cNvSpPr/>
          <p:nvPr/>
        </p:nvSpPr>
        <p:spPr>
          <a:xfrm>
            <a:off x="2827057" y="4244860"/>
            <a:ext cx="1515035" cy="584948"/>
          </a:xfrm>
          <a:prstGeom prst="roundRect">
            <a:avLst/>
          </a:prstGeom>
          <a:solidFill>
            <a:schemeClr val="bg2">
              <a:lumMod val="90000"/>
            </a:schemeClr>
          </a:solidFill>
          <a:ln w="1905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>
                <a:solidFill>
                  <a:schemeClr val="tx1"/>
                </a:solidFill>
                <a:latin typeface="Hack" charset="0"/>
                <a:ea typeface="Hack" charset="0"/>
                <a:cs typeface="Hack" charset="0"/>
              </a:rPr>
              <a:t>Tensor</a:t>
            </a:r>
            <a:endParaRPr lang="en-US" dirty="0">
              <a:solidFill>
                <a:schemeClr val="tx1"/>
              </a:solidFill>
              <a:latin typeface="Hack" charset="0"/>
              <a:ea typeface="Hack" charset="0"/>
              <a:cs typeface="Hack" charset="0"/>
            </a:endParaRPr>
          </a:p>
        </p:txBody>
      </p:sp>
      <p:cxnSp>
        <p:nvCxnSpPr>
          <p:cNvPr id="18" name="Straight Arrow Connector 17"/>
          <p:cNvCxnSpPr>
            <a:stCxn id="7" idx="2"/>
            <a:endCxn id="6" idx="0"/>
          </p:cNvCxnSpPr>
          <p:nvPr/>
        </p:nvCxnSpPr>
        <p:spPr>
          <a:xfrm>
            <a:off x="5468468" y="1556018"/>
            <a:ext cx="0" cy="1027906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8" idx="3"/>
            <a:endCxn id="7" idx="1"/>
          </p:cNvCxnSpPr>
          <p:nvPr/>
        </p:nvCxnSpPr>
        <p:spPr>
          <a:xfrm>
            <a:off x="2558299" y="1263544"/>
            <a:ext cx="2152651" cy="0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Straight Arrow Connector 21"/>
          <p:cNvCxnSpPr>
            <a:stCxn id="9" idx="3"/>
            <a:endCxn id="6" idx="1"/>
          </p:cNvCxnSpPr>
          <p:nvPr/>
        </p:nvCxnSpPr>
        <p:spPr>
          <a:xfrm>
            <a:off x="3397624" y="2346032"/>
            <a:ext cx="1313326" cy="530366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>
            <a:stCxn id="11" idx="3"/>
            <a:endCxn id="6" idx="1"/>
          </p:cNvCxnSpPr>
          <p:nvPr/>
        </p:nvCxnSpPr>
        <p:spPr>
          <a:xfrm flipV="1">
            <a:off x="2558298" y="2876398"/>
            <a:ext cx="2152652" cy="558052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Straight Arrow Connector 37"/>
          <p:cNvCxnSpPr>
            <a:stCxn id="8" idx="2"/>
            <a:endCxn id="9" idx="0"/>
          </p:cNvCxnSpPr>
          <p:nvPr/>
        </p:nvCxnSpPr>
        <p:spPr>
          <a:xfrm>
            <a:off x="1800782" y="1556018"/>
            <a:ext cx="839325" cy="497540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 w="med" len="me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Straight Arrow Connector 41"/>
          <p:cNvCxnSpPr>
            <a:stCxn id="8" idx="2"/>
            <a:endCxn id="10" idx="0"/>
          </p:cNvCxnSpPr>
          <p:nvPr/>
        </p:nvCxnSpPr>
        <p:spPr>
          <a:xfrm flipH="1">
            <a:off x="866210" y="1556018"/>
            <a:ext cx="934572" cy="497540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5" name="Straight Arrow Connector 44"/>
          <p:cNvCxnSpPr>
            <a:stCxn id="9" idx="2"/>
            <a:endCxn id="11" idx="0"/>
          </p:cNvCxnSpPr>
          <p:nvPr/>
        </p:nvCxnSpPr>
        <p:spPr>
          <a:xfrm flipH="1">
            <a:off x="1800781" y="2638506"/>
            <a:ext cx="839326" cy="503470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>
            <a:stCxn id="10" idx="2"/>
            <a:endCxn id="11" idx="0"/>
          </p:cNvCxnSpPr>
          <p:nvPr/>
        </p:nvCxnSpPr>
        <p:spPr>
          <a:xfrm>
            <a:off x="866210" y="2638506"/>
            <a:ext cx="934571" cy="503470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6" name="Straight Arrow Connector 55"/>
          <p:cNvCxnSpPr>
            <a:stCxn id="6" idx="2"/>
            <a:endCxn id="12" idx="0"/>
          </p:cNvCxnSpPr>
          <p:nvPr/>
        </p:nvCxnSpPr>
        <p:spPr>
          <a:xfrm flipH="1">
            <a:off x="3584575" y="3168872"/>
            <a:ext cx="1883893" cy="1075988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9" name="Straight Arrow Connector 58"/>
          <p:cNvCxnSpPr>
            <a:stCxn id="11" idx="2"/>
            <a:endCxn id="12" idx="0"/>
          </p:cNvCxnSpPr>
          <p:nvPr/>
        </p:nvCxnSpPr>
        <p:spPr>
          <a:xfrm>
            <a:off x="1800781" y="3726924"/>
            <a:ext cx="1783794" cy="517936"/>
          </a:xfrm>
          <a:prstGeom prst="straightConnector1">
            <a:avLst/>
          </a:prstGeom>
          <a:ln w="25400">
            <a:solidFill>
              <a:schemeClr val="tx1"/>
            </a:solidFill>
            <a:miter lim="800000"/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1045376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9</Words>
  <Application>Microsoft Office PowerPoint</Application>
  <PresentationFormat>B5 (ISO) Papier (176x250 mm)</PresentationFormat>
  <Paragraphs>9</Paragraphs>
  <Slides>1</Slides>
  <Notes>0</Notes>
  <HiddenSlides>0</HiddenSlides>
  <MMClips>0</MMClips>
  <ScaleCrop>false</ScaleCrop>
  <HeadingPairs>
    <vt:vector size="6" baseType="variant">
      <vt:variant>
        <vt:lpstr>Verwendete Schriftarten</vt:lpstr>
      </vt:variant>
      <vt:variant>
        <vt:i4>4</vt:i4>
      </vt:variant>
      <vt:variant>
        <vt:lpstr>Design</vt:lpstr>
      </vt:variant>
      <vt:variant>
        <vt:i4>1</vt:i4>
      </vt:variant>
      <vt:variant>
        <vt:lpstr>Folientitel</vt:lpstr>
      </vt:variant>
      <vt:variant>
        <vt:i4>1</vt:i4>
      </vt:variant>
    </vt:vector>
  </HeadingPairs>
  <TitlesOfParts>
    <vt:vector size="6" baseType="lpstr">
      <vt:lpstr>Arial</vt:lpstr>
      <vt:lpstr>Calibri</vt:lpstr>
      <vt:lpstr>Calibri Light</vt:lpstr>
      <vt:lpstr>Hack</vt:lpstr>
      <vt:lpstr>Office Theme</vt:lpstr>
      <vt:lpstr>PowerPoint-Präsentation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Microsoft Office User</dc:creator>
  <cp:lastModifiedBy>Mühlpfordt, Tillmann (IAI)</cp:lastModifiedBy>
  <cp:revision>8</cp:revision>
  <dcterms:created xsi:type="dcterms:W3CDTF">2019-01-17T06:10:58Z</dcterms:created>
  <dcterms:modified xsi:type="dcterms:W3CDTF">2019-01-17T06:40:05Z</dcterms:modified>
</cp:coreProperties>
</file>