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35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5FAC49C-33EF-480C-B115-DF90BB991EE6}" v="34" dt="2023-12-31T17:10:25.02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remie Desgagne-Bouchard" userId="befeb1e1a66a0338" providerId="LiveId" clId="{D5FAC49C-33EF-480C-B115-DF90BB991EE6}"/>
    <pc:docChg chg="undo custSel addSld delSld modSld sldOrd">
      <pc:chgData name="Jeremie Desgagne-Bouchard" userId="befeb1e1a66a0338" providerId="LiveId" clId="{D5FAC49C-33EF-480C-B115-DF90BB991EE6}" dt="2023-12-31T20:07:37.958" v="772" actId="1076"/>
      <pc:docMkLst>
        <pc:docMk/>
      </pc:docMkLst>
      <pc:sldChg chg="addSp delSp modSp mod">
        <pc:chgData name="Jeremie Desgagne-Bouchard" userId="befeb1e1a66a0338" providerId="LiveId" clId="{D5FAC49C-33EF-480C-B115-DF90BB991EE6}" dt="2023-12-22T00:17:29.084" v="49" actId="20577"/>
        <pc:sldMkLst>
          <pc:docMk/>
          <pc:sldMk cId="1933504487" sldId="257"/>
        </pc:sldMkLst>
        <pc:spChg chg="mod">
          <ac:chgData name="Jeremie Desgagne-Bouchard" userId="befeb1e1a66a0338" providerId="LiveId" clId="{D5FAC49C-33EF-480C-B115-DF90BB991EE6}" dt="2023-12-22T00:14:02.723" v="2" actId="1076"/>
          <ac:spMkLst>
            <pc:docMk/>
            <pc:sldMk cId="1933504487" sldId="257"/>
            <ac:spMk id="6" creationId="{3E5C27D0-6C89-55ED-CD03-ABF8B2D7BE5D}"/>
          </ac:spMkLst>
        </pc:spChg>
        <pc:spChg chg="mod">
          <ac:chgData name="Jeremie Desgagne-Bouchard" userId="befeb1e1a66a0338" providerId="LiveId" clId="{D5FAC49C-33EF-480C-B115-DF90BB991EE6}" dt="2023-12-22T00:14:02.723" v="2" actId="1076"/>
          <ac:spMkLst>
            <pc:docMk/>
            <pc:sldMk cId="1933504487" sldId="257"/>
            <ac:spMk id="7" creationId="{564A0235-BA89-685C-20C7-00CBCDA0A198}"/>
          </ac:spMkLst>
        </pc:spChg>
        <pc:spChg chg="del">
          <ac:chgData name="Jeremie Desgagne-Bouchard" userId="befeb1e1a66a0338" providerId="LiveId" clId="{D5FAC49C-33EF-480C-B115-DF90BB991EE6}" dt="2023-12-22T00:13:52.645" v="1" actId="478"/>
          <ac:spMkLst>
            <pc:docMk/>
            <pc:sldMk cId="1933504487" sldId="257"/>
            <ac:spMk id="8" creationId="{0E921BB6-3B41-111E-7539-1C40A79AE608}"/>
          </ac:spMkLst>
        </pc:spChg>
        <pc:spChg chg="mod">
          <ac:chgData name="Jeremie Desgagne-Bouchard" userId="befeb1e1a66a0338" providerId="LiveId" clId="{D5FAC49C-33EF-480C-B115-DF90BB991EE6}" dt="2023-12-22T00:16:53.729" v="16" actId="1076"/>
          <ac:spMkLst>
            <pc:docMk/>
            <pc:sldMk cId="1933504487" sldId="257"/>
            <ac:spMk id="33" creationId="{696B2EB4-542A-2A7E-10C9-7E06807B102B}"/>
          </ac:spMkLst>
        </pc:spChg>
        <pc:spChg chg="mod">
          <ac:chgData name="Jeremie Desgagne-Bouchard" userId="befeb1e1a66a0338" providerId="LiveId" clId="{D5FAC49C-33EF-480C-B115-DF90BB991EE6}" dt="2023-12-22T00:16:53.729" v="16" actId="1076"/>
          <ac:spMkLst>
            <pc:docMk/>
            <pc:sldMk cId="1933504487" sldId="257"/>
            <ac:spMk id="34" creationId="{721E5749-B6E5-5E8B-B6EA-1180C98309C2}"/>
          </ac:spMkLst>
        </pc:spChg>
        <pc:spChg chg="mod">
          <ac:chgData name="Jeremie Desgagne-Bouchard" userId="befeb1e1a66a0338" providerId="LiveId" clId="{D5FAC49C-33EF-480C-B115-DF90BB991EE6}" dt="2023-12-22T00:16:53.729" v="16" actId="1076"/>
          <ac:spMkLst>
            <pc:docMk/>
            <pc:sldMk cId="1933504487" sldId="257"/>
            <ac:spMk id="35" creationId="{ACD1D087-D389-C4B4-6ED2-021A63102C40}"/>
          </ac:spMkLst>
        </pc:spChg>
        <pc:spChg chg="mod">
          <ac:chgData name="Jeremie Desgagne-Bouchard" userId="befeb1e1a66a0338" providerId="LiveId" clId="{D5FAC49C-33EF-480C-B115-DF90BB991EE6}" dt="2023-12-22T00:16:53.729" v="16" actId="1076"/>
          <ac:spMkLst>
            <pc:docMk/>
            <pc:sldMk cId="1933504487" sldId="257"/>
            <ac:spMk id="36" creationId="{DB4733D3-A7AE-8A4F-586D-76A13DB699A5}"/>
          </ac:spMkLst>
        </pc:spChg>
        <pc:spChg chg="mod">
          <ac:chgData name="Jeremie Desgagne-Bouchard" userId="befeb1e1a66a0338" providerId="LiveId" clId="{D5FAC49C-33EF-480C-B115-DF90BB991EE6}" dt="2023-12-22T00:14:02.723" v="2" actId="1076"/>
          <ac:spMkLst>
            <pc:docMk/>
            <pc:sldMk cId="1933504487" sldId="257"/>
            <ac:spMk id="37" creationId="{5A467526-E0F9-196A-CB93-1DEE30E874D2}"/>
          </ac:spMkLst>
        </pc:spChg>
        <pc:spChg chg="mod">
          <ac:chgData name="Jeremie Desgagne-Bouchard" userId="befeb1e1a66a0338" providerId="LiveId" clId="{D5FAC49C-33EF-480C-B115-DF90BB991EE6}" dt="2023-12-22T00:14:02.723" v="2" actId="1076"/>
          <ac:spMkLst>
            <pc:docMk/>
            <pc:sldMk cId="1933504487" sldId="257"/>
            <ac:spMk id="38" creationId="{4040DF92-3CA9-0424-717B-C102C98791AF}"/>
          </ac:spMkLst>
        </pc:spChg>
        <pc:spChg chg="mod">
          <ac:chgData name="Jeremie Desgagne-Bouchard" userId="befeb1e1a66a0338" providerId="LiveId" clId="{D5FAC49C-33EF-480C-B115-DF90BB991EE6}" dt="2023-12-22T00:14:02.723" v="2" actId="1076"/>
          <ac:spMkLst>
            <pc:docMk/>
            <pc:sldMk cId="1933504487" sldId="257"/>
            <ac:spMk id="39" creationId="{1CE9297B-73D2-4706-2FA7-8D424AB5C76D}"/>
          </ac:spMkLst>
        </pc:spChg>
        <pc:spChg chg="mod">
          <ac:chgData name="Jeremie Desgagne-Bouchard" userId="befeb1e1a66a0338" providerId="LiveId" clId="{D5FAC49C-33EF-480C-B115-DF90BB991EE6}" dt="2023-12-22T00:16:53.729" v="16" actId="1076"/>
          <ac:spMkLst>
            <pc:docMk/>
            <pc:sldMk cId="1933504487" sldId="257"/>
            <ac:spMk id="53" creationId="{7F40C3C1-2B26-568C-A8E5-477926924F62}"/>
          </ac:spMkLst>
        </pc:spChg>
        <pc:spChg chg="mod">
          <ac:chgData name="Jeremie Desgagne-Bouchard" userId="befeb1e1a66a0338" providerId="LiveId" clId="{D5FAC49C-33EF-480C-B115-DF90BB991EE6}" dt="2023-12-22T00:16:53.729" v="16" actId="1076"/>
          <ac:spMkLst>
            <pc:docMk/>
            <pc:sldMk cId="1933504487" sldId="257"/>
            <ac:spMk id="55" creationId="{C5C650C7-5187-FBF2-BFD7-D98E88349DEE}"/>
          </ac:spMkLst>
        </pc:spChg>
        <pc:spChg chg="mod">
          <ac:chgData name="Jeremie Desgagne-Bouchard" userId="befeb1e1a66a0338" providerId="LiveId" clId="{D5FAC49C-33EF-480C-B115-DF90BB991EE6}" dt="2023-12-22T00:16:53.729" v="16" actId="1076"/>
          <ac:spMkLst>
            <pc:docMk/>
            <pc:sldMk cId="1933504487" sldId="257"/>
            <ac:spMk id="56" creationId="{103B6343-68E6-0C22-A0CB-226B4940AFC3}"/>
          </ac:spMkLst>
        </pc:spChg>
        <pc:spChg chg="mod">
          <ac:chgData name="Jeremie Desgagne-Bouchard" userId="befeb1e1a66a0338" providerId="LiveId" clId="{D5FAC49C-33EF-480C-B115-DF90BB991EE6}" dt="2023-12-22T00:16:53.729" v="16" actId="1076"/>
          <ac:spMkLst>
            <pc:docMk/>
            <pc:sldMk cId="1933504487" sldId="257"/>
            <ac:spMk id="57" creationId="{8444E5E0-A2A6-7F84-C964-6A01219D3243}"/>
          </ac:spMkLst>
        </pc:spChg>
        <pc:spChg chg="add del mod">
          <ac:chgData name="Jeremie Desgagne-Bouchard" userId="befeb1e1a66a0338" providerId="LiveId" clId="{D5FAC49C-33EF-480C-B115-DF90BB991EE6}" dt="2023-12-22T00:16:05.943" v="7"/>
          <ac:spMkLst>
            <pc:docMk/>
            <pc:sldMk cId="1933504487" sldId="257"/>
            <ac:spMk id="58" creationId="{E16B9196-2CDF-D797-70A4-D6E778BAB551}"/>
          </ac:spMkLst>
        </pc:spChg>
        <pc:spChg chg="add del mod">
          <ac:chgData name="Jeremie Desgagne-Bouchard" userId="befeb1e1a66a0338" providerId="LiveId" clId="{D5FAC49C-33EF-480C-B115-DF90BB991EE6}" dt="2023-12-22T00:16:05.943" v="7"/>
          <ac:spMkLst>
            <pc:docMk/>
            <pc:sldMk cId="1933504487" sldId="257"/>
            <ac:spMk id="59" creationId="{EC23BBA2-BCB2-F3BB-0467-0DA988B7A7DE}"/>
          </ac:spMkLst>
        </pc:spChg>
        <pc:spChg chg="add del mod">
          <ac:chgData name="Jeremie Desgagne-Bouchard" userId="befeb1e1a66a0338" providerId="LiveId" clId="{D5FAC49C-33EF-480C-B115-DF90BB991EE6}" dt="2023-12-22T00:16:05.943" v="7"/>
          <ac:spMkLst>
            <pc:docMk/>
            <pc:sldMk cId="1933504487" sldId="257"/>
            <ac:spMk id="60" creationId="{EAE62717-7145-F3D2-F8D1-98D410792B2D}"/>
          </ac:spMkLst>
        </pc:spChg>
        <pc:spChg chg="add del mod">
          <ac:chgData name="Jeremie Desgagne-Bouchard" userId="befeb1e1a66a0338" providerId="LiveId" clId="{D5FAC49C-33EF-480C-B115-DF90BB991EE6}" dt="2023-12-22T00:16:05.943" v="7"/>
          <ac:spMkLst>
            <pc:docMk/>
            <pc:sldMk cId="1933504487" sldId="257"/>
            <ac:spMk id="61" creationId="{C20793CA-DC7A-566D-E87A-B4CD1EB05B08}"/>
          </ac:spMkLst>
        </pc:spChg>
        <pc:spChg chg="add del mod">
          <ac:chgData name="Jeremie Desgagne-Bouchard" userId="befeb1e1a66a0338" providerId="LiveId" clId="{D5FAC49C-33EF-480C-B115-DF90BB991EE6}" dt="2023-12-22T00:16:05.943" v="7"/>
          <ac:spMkLst>
            <pc:docMk/>
            <pc:sldMk cId="1933504487" sldId="257"/>
            <ac:spMk id="62" creationId="{61693589-B813-270E-C398-2BA7958D50C9}"/>
          </ac:spMkLst>
        </pc:spChg>
        <pc:spChg chg="add del mod">
          <ac:chgData name="Jeremie Desgagne-Bouchard" userId="befeb1e1a66a0338" providerId="LiveId" clId="{D5FAC49C-33EF-480C-B115-DF90BB991EE6}" dt="2023-12-22T00:16:05.943" v="7"/>
          <ac:spMkLst>
            <pc:docMk/>
            <pc:sldMk cId="1933504487" sldId="257"/>
            <ac:spMk id="63" creationId="{D72FB387-AEBA-558A-E0C0-4E3F7C2FD736}"/>
          </ac:spMkLst>
        </pc:spChg>
        <pc:spChg chg="add del mod">
          <ac:chgData name="Jeremie Desgagne-Bouchard" userId="befeb1e1a66a0338" providerId="LiveId" clId="{D5FAC49C-33EF-480C-B115-DF90BB991EE6}" dt="2023-12-22T00:16:05.943" v="7"/>
          <ac:spMkLst>
            <pc:docMk/>
            <pc:sldMk cId="1933504487" sldId="257"/>
            <ac:spMk id="64" creationId="{1A092140-3B6B-985E-8398-C47A4EA1A708}"/>
          </ac:spMkLst>
        </pc:spChg>
        <pc:spChg chg="add del mod">
          <ac:chgData name="Jeremie Desgagne-Bouchard" userId="befeb1e1a66a0338" providerId="LiveId" clId="{D5FAC49C-33EF-480C-B115-DF90BB991EE6}" dt="2023-12-22T00:16:05.943" v="7"/>
          <ac:spMkLst>
            <pc:docMk/>
            <pc:sldMk cId="1933504487" sldId="257"/>
            <ac:spMk id="65" creationId="{1F6E47CC-A58D-AB35-7373-95852B0BAB60}"/>
          </ac:spMkLst>
        </pc:spChg>
        <pc:spChg chg="add del mod">
          <ac:chgData name="Jeremie Desgagne-Bouchard" userId="befeb1e1a66a0338" providerId="LiveId" clId="{D5FAC49C-33EF-480C-B115-DF90BB991EE6}" dt="2023-12-22T00:16:05.943" v="7"/>
          <ac:spMkLst>
            <pc:docMk/>
            <pc:sldMk cId="1933504487" sldId="257"/>
            <ac:spMk id="66" creationId="{F926117C-D241-0CD5-DB59-C6714C32CD96}"/>
          </ac:spMkLst>
        </pc:spChg>
        <pc:spChg chg="add mod">
          <ac:chgData name="Jeremie Desgagne-Bouchard" userId="befeb1e1a66a0338" providerId="LiveId" clId="{D5FAC49C-33EF-480C-B115-DF90BB991EE6}" dt="2023-12-22T00:17:29.084" v="49" actId="20577"/>
          <ac:spMkLst>
            <pc:docMk/>
            <pc:sldMk cId="1933504487" sldId="257"/>
            <ac:spMk id="67" creationId="{A038A834-5AF0-9008-B1B1-B5C4544D7C4B}"/>
          </ac:spMkLst>
        </pc:spChg>
        <pc:spChg chg="add mod">
          <ac:chgData name="Jeremie Desgagne-Bouchard" userId="befeb1e1a66a0338" providerId="LiveId" clId="{D5FAC49C-33EF-480C-B115-DF90BB991EE6}" dt="2023-12-22T00:16:14.073" v="9" actId="1076"/>
          <ac:spMkLst>
            <pc:docMk/>
            <pc:sldMk cId="1933504487" sldId="257"/>
            <ac:spMk id="68" creationId="{F7B1F897-1B46-49B6-8CB6-C750AF6450E4}"/>
          </ac:spMkLst>
        </pc:spChg>
        <pc:spChg chg="add mod">
          <ac:chgData name="Jeremie Desgagne-Bouchard" userId="befeb1e1a66a0338" providerId="LiveId" clId="{D5FAC49C-33EF-480C-B115-DF90BB991EE6}" dt="2023-12-22T00:16:14.073" v="9" actId="1076"/>
          <ac:spMkLst>
            <pc:docMk/>
            <pc:sldMk cId="1933504487" sldId="257"/>
            <ac:spMk id="69" creationId="{FB218287-EB9F-84EA-E072-D6557AC5511C}"/>
          </ac:spMkLst>
        </pc:spChg>
        <pc:spChg chg="add mod">
          <ac:chgData name="Jeremie Desgagne-Bouchard" userId="befeb1e1a66a0338" providerId="LiveId" clId="{D5FAC49C-33EF-480C-B115-DF90BB991EE6}" dt="2023-12-22T00:16:14.073" v="9" actId="1076"/>
          <ac:spMkLst>
            <pc:docMk/>
            <pc:sldMk cId="1933504487" sldId="257"/>
            <ac:spMk id="70" creationId="{7B705B05-E78C-374B-267B-B77FC45BE4E5}"/>
          </ac:spMkLst>
        </pc:spChg>
        <pc:spChg chg="add mod">
          <ac:chgData name="Jeremie Desgagne-Bouchard" userId="befeb1e1a66a0338" providerId="LiveId" clId="{D5FAC49C-33EF-480C-B115-DF90BB991EE6}" dt="2023-12-22T00:16:14.073" v="9" actId="1076"/>
          <ac:spMkLst>
            <pc:docMk/>
            <pc:sldMk cId="1933504487" sldId="257"/>
            <ac:spMk id="71" creationId="{F21837C6-BC55-14F0-D020-5C6A8939CBB9}"/>
          </ac:spMkLst>
        </pc:spChg>
        <pc:spChg chg="add mod">
          <ac:chgData name="Jeremie Desgagne-Bouchard" userId="befeb1e1a66a0338" providerId="LiveId" clId="{D5FAC49C-33EF-480C-B115-DF90BB991EE6}" dt="2023-12-22T00:16:14.073" v="9" actId="1076"/>
          <ac:spMkLst>
            <pc:docMk/>
            <pc:sldMk cId="1933504487" sldId="257"/>
            <ac:spMk id="72" creationId="{993F4FFC-05B4-8311-C56D-A955CB9ACA4A}"/>
          </ac:spMkLst>
        </pc:spChg>
        <pc:spChg chg="add mod">
          <ac:chgData name="Jeremie Desgagne-Bouchard" userId="befeb1e1a66a0338" providerId="LiveId" clId="{D5FAC49C-33EF-480C-B115-DF90BB991EE6}" dt="2023-12-22T00:16:14.073" v="9" actId="1076"/>
          <ac:spMkLst>
            <pc:docMk/>
            <pc:sldMk cId="1933504487" sldId="257"/>
            <ac:spMk id="73" creationId="{AF5EF314-538E-E268-3C1F-2BBD7C122479}"/>
          </ac:spMkLst>
        </pc:spChg>
        <pc:spChg chg="add mod">
          <ac:chgData name="Jeremie Desgagne-Bouchard" userId="befeb1e1a66a0338" providerId="LiveId" clId="{D5FAC49C-33EF-480C-B115-DF90BB991EE6}" dt="2023-12-22T00:16:14.073" v="9" actId="1076"/>
          <ac:spMkLst>
            <pc:docMk/>
            <pc:sldMk cId="1933504487" sldId="257"/>
            <ac:spMk id="74" creationId="{856C5BAD-4CE3-095E-85BD-5BA244B420EF}"/>
          </ac:spMkLst>
        </pc:spChg>
        <pc:spChg chg="add mod">
          <ac:chgData name="Jeremie Desgagne-Bouchard" userId="befeb1e1a66a0338" providerId="LiveId" clId="{D5FAC49C-33EF-480C-B115-DF90BB991EE6}" dt="2023-12-22T00:16:14.073" v="9" actId="1076"/>
          <ac:spMkLst>
            <pc:docMk/>
            <pc:sldMk cId="1933504487" sldId="257"/>
            <ac:spMk id="75" creationId="{1C14B036-950F-AD0D-5281-1D941FF0B57F}"/>
          </ac:spMkLst>
        </pc:spChg>
        <pc:cxnChg chg="mod">
          <ac:chgData name="Jeremie Desgagne-Bouchard" userId="befeb1e1a66a0338" providerId="LiveId" clId="{D5FAC49C-33EF-480C-B115-DF90BB991EE6}" dt="2023-12-22T00:16:53.729" v="16" actId="1076"/>
          <ac:cxnSpMkLst>
            <pc:docMk/>
            <pc:sldMk cId="1933504487" sldId="257"/>
            <ac:cxnSpMk id="43" creationId="{C4C4B3AA-FAAF-DDC6-2577-F2CEB09667F0}"/>
          </ac:cxnSpMkLst>
        </pc:cxnChg>
        <pc:cxnChg chg="mod">
          <ac:chgData name="Jeremie Desgagne-Bouchard" userId="befeb1e1a66a0338" providerId="LiveId" clId="{D5FAC49C-33EF-480C-B115-DF90BB991EE6}" dt="2023-12-22T00:16:53.729" v="16" actId="1076"/>
          <ac:cxnSpMkLst>
            <pc:docMk/>
            <pc:sldMk cId="1933504487" sldId="257"/>
            <ac:cxnSpMk id="48" creationId="{A11E63FE-2FA8-CC88-5011-22AA607E29E4}"/>
          </ac:cxnSpMkLst>
        </pc:cxnChg>
      </pc:sldChg>
      <pc:sldChg chg="modSp mod">
        <pc:chgData name="Jeremie Desgagne-Bouchard" userId="befeb1e1a66a0338" providerId="LiveId" clId="{D5FAC49C-33EF-480C-B115-DF90BB991EE6}" dt="2023-12-22T00:15:40.607" v="5" actId="208"/>
        <pc:sldMkLst>
          <pc:docMk/>
          <pc:sldMk cId="1518046887" sldId="258"/>
        </pc:sldMkLst>
        <pc:cxnChg chg="mod">
          <ac:chgData name="Jeremie Desgagne-Bouchard" userId="befeb1e1a66a0338" providerId="LiveId" clId="{D5FAC49C-33EF-480C-B115-DF90BB991EE6}" dt="2023-12-22T00:15:40.607" v="5" actId="208"/>
          <ac:cxnSpMkLst>
            <pc:docMk/>
            <pc:sldMk cId="1518046887" sldId="258"/>
            <ac:cxnSpMk id="10" creationId="{E424D78E-FAC3-7249-EE00-8964D3DF35B3}"/>
          </ac:cxnSpMkLst>
        </pc:cxnChg>
        <pc:cxnChg chg="mod">
          <ac:chgData name="Jeremie Desgagne-Bouchard" userId="befeb1e1a66a0338" providerId="LiveId" clId="{D5FAC49C-33EF-480C-B115-DF90BB991EE6}" dt="2023-12-22T00:15:40.607" v="5" actId="208"/>
          <ac:cxnSpMkLst>
            <pc:docMk/>
            <pc:sldMk cId="1518046887" sldId="258"/>
            <ac:cxnSpMk id="19" creationId="{85CF133A-CAAE-E765-B83A-5355768A45A8}"/>
          </ac:cxnSpMkLst>
        </pc:cxnChg>
        <pc:cxnChg chg="mod">
          <ac:chgData name="Jeremie Desgagne-Bouchard" userId="befeb1e1a66a0338" providerId="LiveId" clId="{D5FAC49C-33EF-480C-B115-DF90BB991EE6}" dt="2023-12-22T00:15:40.607" v="5" actId="208"/>
          <ac:cxnSpMkLst>
            <pc:docMk/>
            <pc:sldMk cId="1518046887" sldId="258"/>
            <ac:cxnSpMk id="22" creationId="{B1E3E5E5-340A-AB26-9EF8-6D8D06B63AA4}"/>
          </ac:cxnSpMkLst>
        </pc:cxnChg>
        <pc:cxnChg chg="mod">
          <ac:chgData name="Jeremie Desgagne-Bouchard" userId="befeb1e1a66a0338" providerId="LiveId" clId="{D5FAC49C-33EF-480C-B115-DF90BB991EE6}" dt="2023-12-22T00:15:40.607" v="5" actId="208"/>
          <ac:cxnSpMkLst>
            <pc:docMk/>
            <pc:sldMk cId="1518046887" sldId="258"/>
            <ac:cxnSpMk id="25" creationId="{21A4F70D-E9D1-EA14-D232-7E8A92B1F82F}"/>
          </ac:cxnSpMkLst>
        </pc:cxnChg>
      </pc:sldChg>
      <pc:sldChg chg="modSp add mod ord">
        <pc:chgData name="Jeremie Desgagne-Bouchard" userId="befeb1e1a66a0338" providerId="LiveId" clId="{D5FAC49C-33EF-480C-B115-DF90BB991EE6}" dt="2023-12-31T17:16:01.463" v="770" actId="20577"/>
        <pc:sldMkLst>
          <pc:docMk/>
          <pc:sldMk cId="390766111" sldId="259"/>
        </pc:sldMkLst>
        <pc:spChg chg="mod">
          <ac:chgData name="Jeremie Desgagne-Bouchard" userId="befeb1e1a66a0338" providerId="LiveId" clId="{D5FAC49C-33EF-480C-B115-DF90BB991EE6}" dt="2023-12-31T17:00:01.842" v="507" actId="207"/>
          <ac:spMkLst>
            <pc:docMk/>
            <pc:sldMk cId="390766111" sldId="259"/>
            <ac:spMk id="2" creationId="{20D77D0D-4F7B-0A28-A1F8-46CD864582CE}"/>
          </ac:spMkLst>
        </pc:spChg>
        <pc:spChg chg="mod">
          <ac:chgData name="Jeremie Desgagne-Bouchard" userId="befeb1e1a66a0338" providerId="LiveId" clId="{D5FAC49C-33EF-480C-B115-DF90BB991EE6}" dt="2023-12-31T17:00:01.842" v="507" actId="207"/>
          <ac:spMkLst>
            <pc:docMk/>
            <pc:sldMk cId="390766111" sldId="259"/>
            <ac:spMk id="3" creationId="{5EB0C3EE-2720-F31A-850D-2DA4199155F5}"/>
          </ac:spMkLst>
        </pc:spChg>
        <pc:spChg chg="mod">
          <ac:chgData name="Jeremie Desgagne-Bouchard" userId="befeb1e1a66a0338" providerId="LiveId" clId="{D5FAC49C-33EF-480C-B115-DF90BB991EE6}" dt="2023-12-31T17:00:01.842" v="507" actId="207"/>
          <ac:spMkLst>
            <pc:docMk/>
            <pc:sldMk cId="390766111" sldId="259"/>
            <ac:spMk id="4" creationId="{52172929-919D-FC1D-C52F-4C23C26B4C41}"/>
          </ac:spMkLst>
        </pc:spChg>
        <pc:spChg chg="mod">
          <ac:chgData name="Jeremie Desgagne-Bouchard" userId="befeb1e1a66a0338" providerId="LiveId" clId="{D5FAC49C-33EF-480C-B115-DF90BB991EE6}" dt="2023-12-31T17:16:01.463" v="770" actId="20577"/>
          <ac:spMkLst>
            <pc:docMk/>
            <pc:sldMk cId="390766111" sldId="259"/>
            <ac:spMk id="5" creationId="{9AFF8B66-AC6F-A3E0-00AB-0F5C18CB29D3}"/>
          </ac:spMkLst>
        </pc:spChg>
        <pc:spChg chg="mod">
          <ac:chgData name="Jeremie Desgagne-Bouchard" userId="befeb1e1a66a0338" providerId="LiveId" clId="{D5FAC49C-33EF-480C-B115-DF90BB991EE6}" dt="2023-12-31T17:15:59.055" v="766"/>
          <ac:spMkLst>
            <pc:docMk/>
            <pc:sldMk cId="390766111" sldId="259"/>
            <ac:spMk id="6" creationId="{3E5C27D0-6C89-55ED-CD03-ABF8B2D7BE5D}"/>
          </ac:spMkLst>
        </pc:spChg>
        <pc:spChg chg="mod">
          <ac:chgData name="Jeremie Desgagne-Bouchard" userId="befeb1e1a66a0338" providerId="LiveId" clId="{D5FAC49C-33EF-480C-B115-DF90BB991EE6}" dt="2023-12-31T17:15:59.389" v="767"/>
          <ac:spMkLst>
            <pc:docMk/>
            <pc:sldMk cId="390766111" sldId="259"/>
            <ac:spMk id="7" creationId="{564A0235-BA89-685C-20C7-00CBCDA0A198}"/>
          </ac:spMkLst>
        </pc:spChg>
        <pc:spChg chg="mod">
          <ac:chgData name="Jeremie Desgagne-Bouchard" userId="befeb1e1a66a0338" providerId="LiveId" clId="{D5FAC49C-33EF-480C-B115-DF90BB991EE6}" dt="2023-12-31T17:15:59.779" v="768"/>
          <ac:spMkLst>
            <pc:docMk/>
            <pc:sldMk cId="390766111" sldId="259"/>
            <ac:spMk id="8" creationId="{0E921BB6-3B41-111E-7539-1C40A79AE608}"/>
          </ac:spMkLst>
        </pc:spChg>
      </pc:sldChg>
      <pc:sldChg chg="add del">
        <pc:chgData name="Jeremie Desgagne-Bouchard" userId="befeb1e1a66a0338" providerId="LiveId" clId="{D5FAC49C-33EF-480C-B115-DF90BB991EE6}" dt="2023-12-31T16:09:31.958" v="101" actId="47"/>
        <pc:sldMkLst>
          <pc:docMk/>
          <pc:sldMk cId="1709467207" sldId="260"/>
        </pc:sldMkLst>
      </pc:sldChg>
      <pc:sldChg chg="addSp delSp modSp add mod">
        <pc:chgData name="Jeremie Desgagne-Bouchard" userId="befeb1e1a66a0338" providerId="LiveId" clId="{D5FAC49C-33EF-480C-B115-DF90BB991EE6}" dt="2023-12-31T20:07:37.958" v="772" actId="1076"/>
        <pc:sldMkLst>
          <pc:docMk/>
          <pc:sldMk cId="2605495435" sldId="260"/>
        </pc:sldMkLst>
        <pc:spChg chg="add del mod">
          <ac:chgData name="Jeremie Desgagne-Bouchard" userId="befeb1e1a66a0338" providerId="LiveId" clId="{D5FAC49C-33EF-480C-B115-DF90BB991EE6}" dt="2023-12-31T16:13:03.582" v="127" actId="478"/>
          <ac:spMkLst>
            <pc:docMk/>
            <pc:sldMk cId="2605495435" sldId="260"/>
            <ac:spMk id="4" creationId="{5D49AD55-BF5F-B054-C5FA-847635C4FE0D}"/>
          </ac:spMkLst>
        </pc:spChg>
        <pc:spChg chg="del">
          <ac:chgData name="Jeremie Desgagne-Bouchard" userId="befeb1e1a66a0338" providerId="LiveId" clId="{D5FAC49C-33EF-480C-B115-DF90BB991EE6}" dt="2023-12-31T16:09:55.517" v="103" actId="478"/>
          <ac:spMkLst>
            <pc:docMk/>
            <pc:sldMk cId="2605495435" sldId="260"/>
            <ac:spMk id="5" creationId="{9AFF8B66-AC6F-A3E0-00AB-0F5C18CB29D3}"/>
          </ac:spMkLst>
        </pc:spChg>
        <pc:spChg chg="del">
          <ac:chgData name="Jeremie Desgagne-Bouchard" userId="befeb1e1a66a0338" providerId="LiveId" clId="{D5FAC49C-33EF-480C-B115-DF90BB991EE6}" dt="2023-12-31T16:09:55.517" v="103" actId="478"/>
          <ac:spMkLst>
            <pc:docMk/>
            <pc:sldMk cId="2605495435" sldId="260"/>
            <ac:spMk id="6" creationId="{3E5C27D0-6C89-55ED-CD03-ABF8B2D7BE5D}"/>
          </ac:spMkLst>
        </pc:spChg>
        <pc:spChg chg="del">
          <ac:chgData name="Jeremie Desgagne-Bouchard" userId="befeb1e1a66a0338" providerId="LiveId" clId="{D5FAC49C-33EF-480C-B115-DF90BB991EE6}" dt="2023-12-31T16:09:55.517" v="103" actId="478"/>
          <ac:spMkLst>
            <pc:docMk/>
            <pc:sldMk cId="2605495435" sldId="260"/>
            <ac:spMk id="7" creationId="{564A0235-BA89-685C-20C7-00CBCDA0A198}"/>
          </ac:spMkLst>
        </pc:spChg>
        <pc:spChg chg="add del mod">
          <ac:chgData name="Jeremie Desgagne-Bouchard" userId="befeb1e1a66a0338" providerId="LiveId" clId="{D5FAC49C-33EF-480C-B115-DF90BB991EE6}" dt="2023-12-31T16:13:00.551" v="126" actId="478"/>
          <ac:spMkLst>
            <pc:docMk/>
            <pc:sldMk cId="2605495435" sldId="260"/>
            <ac:spMk id="8" creationId="{8A8B2A7E-A6A2-7331-3814-98948D4A6900}"/>
          </ac:spMkLst>
        </pc:spChg>
        <pc:spChg chg="add del mod">
          <ac:chgData name="Jeremie Desgagne-Bouchard" userId="befeb1e1a66a0338" providerId="LiveId" clId="{D5FAC49C-33EF-480C-B115-DF90BB991EE6}" dt="2023-12-31T16:13:00.551" v="126" actId="478"/>
          <ac:spMkLst>
            <pc:docMk/>
            <pc:sldMk cId="2605495435" sldId="260"/>
            <ac:spMk id="9" creationId="{E0BA7287-7C16-835A-020D-3BB8C98E7559}"/>
          </ac:spMkLst>
        </pc:spChg>
        <pc:spChg chg="add del mod">
          <ac:chgData name="Jeremie Desgagne-Bouchard" userId="befeb1e1a66a0338" providerId="LiveId" clId="{D5FAC49C-33EF-480C-B115-DF90BB991EE6}" dt="2023-12-31T16:13:00.551" v="126" actId="478"/>
          <ac:spMkLst>
            <pc:docMk/>
            <pc:sldMk cId="2605495435" sldId="260"/>
            <ac:spMk id="12" creationId="{91C37A02-B2BC-2877-9CDD-DFD6091C799A}"/>
          </ac:spMkLst>
        </pc:spChg>
        <pc:spChg chg="add mod">
          <ac:chgData name="Jeremie Desgagne-Bouchard" userId="befeb1e1a66a0338" providerId="LiveId" clId="{D5FAC49C-33EF-480C-B115-DF90BB991EE6}" dt="2023-12-31T17:12:30.211" v="735" actId="1076"/>
          <ac:spMkLst>
            <pc:docMk/>
            <pc:sldMk cId="2605495435" sldId="260"/>
            <ac:spMk id="13" creationId="{0291D86C-36F3-20AA-F5F7-A257B0016A94}"/>
          </ac:spMkLst>
        </pc:spChg>
        <pc:spChg chg="add mod">
          <ac:chgData name="Jeremie Desgagne-Bouchard" userId="befeb1e1a66a0338" providerId="LiveId" clId="{D5FAC49C-33EF-480C-B115-DF90BB991EE6}" dt="2023-12-31T17:12:30.211" v="735" actId="1076"/>
          <ac:spMkLst>
            <pc:docMk/>
            <pc:sldMk cId="2605495435" sldId="260"/>
            <ac:spMk id="14" creationId="{69FDA6FF-011B-DF2E-BFF9-39469EC1C6E1}"/>
          </ac:spMkLst>
        </pc:spChg>
        <pc:spChg chg="add mod">
          <ac:chgData name="Jeremie Desgagne-Bouchard" userId="befeb1e1a66a0338" providerId="LiveId" clId="{D5FAC49C-33EF-480C-B115-DF90BB991EE6}" dt="2023-12-31T17:12:30.211" v="735" actId="1076"/>
          <ac:spMkLst>
            <pc:docMk/>
            <pc:sldMk cId="2605495435" sldId="260"/>
            <ac:spMk id="15" creationId="{D78DA8D8-A9DB-28B8-5489-5D303C8957AB}"/>
          </ac:spMkLst>
        </pc:spChg>
        <pc:spChg chg="add mod">
          <ac:chgData name="Jeremie Desgagne-Bouchard" userId="befeb1e1a66a0338" providerId="LiveId" clId="{D5FAC49C-33EF-480C-B115-DF90BB991EE6}" dt="2023-12-31T17:12:30.211" v="735" actId="1076"/>
          <ac:spMkLst>
            <pc:docMk/>
            <pc:sldMk cId="2605495435" sldId="260"/>
            <ac:spMk id="16" creationId="{79340889-CD34-AE94-EA69-ACB60F8687F3}"/>
          </ac:spMkLst>
        </pc:spChg>
        <pc:spChg chg="add mod">
          <ac:chgData name="Jeremie Desgagne-Bouchard" userId="befeb1e1a66a0338" providerId="LiveId" clId="{D5FAC49C-33EF-480C-B115-DF90BB991EE6}" dt="2023-12-31T17:12:30.211" v="735" actId="1076"/>
          <ac:spMkLst>
            <pc:docMk/>
            <pc:sldMk cId="2605495435" sldId="260"/>
            <ac:spMk id="17" creationId="{0062AB62-D427-79BA-18B0-FB19FB54236C}"/>
          </ac:spMkLst>
        </pc:spChg>
        <pc:spChg chg="add mod">
          <ac:chgData name="Jeremie Desgagne-Bouchard" userId="befeb1e1a66a0338" providerId="LiveId" clId="{D5FAC49C-33EF-480C-B115-DF90BB991EE6}" dt="2023-12-31T17:12:30.211" v="735" actId="1076"/>
          <ac:spMkLst>
            <pc:docMk/>
            <pc:sldMk cId="2605495435" sldId="260"/>
            <ac:spMk id="18" creationId="{1FF0822B-127F-7EDB-7EB2-2E4D134C7758}"/>
          </ac:spMkLst>
        </pc:spChg>
        <pc:spChg chg="add mod">
          <ac:chgData name="Jeremie Desgagne-Bouchard" userId="befeb1e1a66a0338" providerId="LiveId" clId="{D5FAC49C-33EF-480C-B115-DF90BB991EE6}" dt="2023-12-31T17:12:30.211" v="735" actId="1076"/>
          <ac:spMkLst>
            <pc:docMk/>
            <pc:sldMk cId="2605495435" sldId="260"/>
            <ac:spMk id="19" creationId="{9B340251-E728-4B52-4B84-70136F316BD5}"/>
          </ac:spMkLst>
        </pc:spChg>
        <pc:spChg chg="mod">
          <ac:chgData name="Jeremie Desgagne-Bouchard" userId="befeb1e1a66a0338" providerId="LiveId" clId="{D5FAC49C-33EF-480C-B115-DF90BB991EE6}" dt="2023-12-31T17:12:30.211" v="735" actId="1076"/>
          <ac:spMkLst>
            <pc:docMk/>
            <pc:sldMk cId="2605495435" sldId="260"/>
            <ac:spMk id="33" creationId="{696B2EB4-542A-2A7E-10C9-7E06807B102B}"/>
          </ac:spMkLst>
        </pc:spChg>
        <pc:spChg chg="mod">
          <ac:chgData name="Jeremie Desgagne-Bouchard" userId="befeb1e1a66a0338" providerId="LiveId" clId="{D5FAC49C-33EF-480C-B115-DF90BB991EE6}" dt="2023-12-31T17:12:30.211" v="735" actId="1076"/>
          <ac:spMkLst>
            <pc:docMk/>
            <pc:sldMk cId="2605495435" sldId="260"/>
            <ac:spMk id="34" creationId="{721E5749-B6E5-5E8B-B6EA-1180C98309C2}"/>
          </ac:spMkLst>
        </pc:spChg>
        <pc:spChg chg="mod">
          <ac:chgData name="Jeremie Desgagne-Bouchard" userId="befeb1e1a66a0338" providerId="LiveId" clId="{D5FAC49C-33EF-480C-B115-DF90BB991EE6}" dt="2023-12-31T17:12:30.211" v="735" actId="1076"/>
          <ac:spMkLst>
            <pc:docMk/>
            <pc:sldMk cId="2605495435" sldId="260"/>
            <ac:spMk id="35" creationId="{ACD1D087-D389-C4B4-6ED2-021A63102C40}"/>
          </ac:spMkLst>
        </pc:spChg>
        <pc:spChg chg="mod">
          <ac:chgData name="Jeremie Desgagne-Bouchard" userId="befeb1e1a66a0338" providerId="LiveId" clId="{D5FAC49C-33EF-480C-B115-DF90BB991EE6}" dt="2023-12-31T17:12:30.211" v="735" actId="1076"/>
          <ac:spMkLst>
            <pc:docMk/>
            <pc:sldMk cId="2605495435" sldId="260"/>
            <ac:spMk id="36" creationId="{DB4733D3-A7AE-8A4F-586D-76A13DB699A5}"/>
          </ac:spMkLst>
        </pc:spChg>
        <pc:spChg chg="mod">
          <ac:chgData name="Jeremie Desgagne-Bouchard" userId="befeb1e1a66a0338" providerId="LiveId" clId="{D5FAC49C-33EF-480C-B115-DF90BB991EE6}" dt="2023-12-31T17:12:30.211" v="735" actId="1076"/>
          <ac:spMkLst>
            <pc:docMk/>
            <pc:sldMk cId="2605495435" sldId="260"/>
            <ac:spMk id="37" creationId="{5A467526-E0F9-196A-CB93-1DEE30E874D2}"/>
          </ac:spMkLst>
        </pc:spChg>
        <pc:spChg chg="mod">
          <ac:chgData name="Jeremie Desgagne-Bouchard" userId="befeb1e1a66a0338" providerId="LiveId" clId="{D5FAC49C-33EF-480C-B115-DF90BB991EE6}" dt="2023-12-31T17:12:30.211" v="735" actId="1076"/>
          <ac:spMkLst>
            <pc:docMk/>
            <pc:sldMk cId="2605495435" sldId="260"/>
            <ac:spMk id="38" creationId="{4040DF92-3CA9-0424-717B-C102C98791AF}"/>
          </ac:spMkLst>
        </pc:spChg>
        <pc:spChg chg="mod">
          <ac:chgData name="Jeremie Desgagne-Bouchard" userId="befeb1e1a66a0338" providerId="LiveId" clId="{D5FAC49C-33EF-480C-B115-DF90BB991EE6}" dt="2023-12-31T17:12:30.211" v="735" actId="1076"/>
          <ac:spMkLst>
            <pc:docMk/>
            <pc:sldMk cId="2605495435" sldId="260"/>
            <ac:spMk id="39" creationId="{1CE9297B-73D2-4706-2FA7-8D424AB5C76D}"/>
          </ac:spMkLst>
        </pc:spChg>
        <pc:spChg chg="del mod">
          <ac:chgData name="Jeremie Desgagne-Bouchard" userId="befeb1e1a66a0338" providerId="LiveId" clId="{D5FAC49C-33EF-480C-B115-DF90BB991EE6}" dt="2023-12-31T16:26:07.783" v="189" actId="478"/>
          <ac:spMkLst>
            <pc:docMk/>
            <pc:sldMk cId="2605495435" sldId="260"/>
            <ac:spMk id="53" creationId="{7F40C3C1-2B26-568C-A8E5-477926924F62}"/>
          </ac:spMkLst>
        </pc:spChg>
        <pc:spChg chg="del mod">
          <ac:chgData name="Jeremie Desgagne-Bouchard" userId="befeb1e1a66a0338" providerId="LiveId" clId="{D5FAC49C-33EF-480C-B115-DF90BB991EE6}" dt="2023-12-31T16:26:07.783" v="189" actId="478"/>
          <ac:spMkLst>
            <pc:docMk/>
            <pc:sldMk cId="2605495435" sldId="260"/>
            <ac:spMk id="55" creationId="{C5C650C7-5187-FBF2-BFD7-D98E88349DEE}"/>
          </ac:spMkLst>
        </pc:spChg>
        <pc:spChg chg="del mod">
          <ac:chgData name="Jeremie Desgagne-Bouchard" userId="befeb1e1a66a0338" providerId="LiveId" clId="{D5FAC49C-33EF-480C-B115-DF90BB991EE6}" dt="2023-12-31T16:26:07.783" v="189" actId="478"/>
          <ac:spMkLst>
            <pc:docMk/>
            <pc:sldMk cId="2605495435" sldId="260"/>
            <ac:spMk id="56" creationId="{103B6343-68E6-0C22-A0CB-226B4940AFC3}"/>
          </ac:spMkLst>
        </pc:spChg>
        <pc:spChg chg="del mod">
          <ac:chgData name="Jeremie Desgagne-Bouchard" userId="befeb1e1a66a0338" providerId="LiveId" clId="{D5FAC49C-33EF-480C-B115-DF90BB991EE6}" dt="2023-12-31T16:26:07.783" v="189" actId="478"/>
          <ac:spMkLst>
            <pc:docMk/>
            <pc:sldMk cId="2605495435" sldId="260"/>
            <ac:spMk id="57" creationId="{8444E5E0-A2A6-7F84-C964-6A01219D3243}"/>
          </ac:spMkLst>
        </pc:spChg>
        <pc:spChg chg="del">
          <ac:chgData name="Jeremie Desgagne-Bouchard" userId="befeb1e1a66a0338" providerId="LiveId" clId="{D5FAC49C-33EF-480C-B115-DF90BB991EE6}" dt="2023-12-31T16:09:55.517" v="103" actId="478"/>
          <ac:spMkLst>
            <pc:docMk/>
            <pc:sldMk cId="2605495435" sldId="260"/>
            <ac:spMk id="67" creationId="{A038A834-5AF0-9008-B1B1-B5C4544D7C4B}"/>
          </ac:spMkLst>
        </pc:spChg>
        <pc:spChg chg="del mod">
          <ac:chgData name="Jeremie Desgagne-Bouchard" userId="befeb1e1a66a0338" providerId="LiveId" clId="{D5FAC49C-33EF-480C-B115-DF90BB991EE6}" dt="2023-12-31T16:26:07.783" v="189" actId="478"/>
          <ac:spMkLst>
            <pc:docMk/>
            <pc:sldMk cId="2605495435" sldId="260"/>
            <ac:spMk id="68" creationId="{F7B1F897-1B46-49B6-8CB6-C750AF6450E4}"/>
          </ac:spMkLst>
        </pc:spChg>
        <pc:spChg chg="del mod">
          <ac:chgData name="Jeremie Desgagne-Bouchard" userId="befeb1e1a66a0338" providerId="LiveId" clId="{D5FAC49C-33EF-480C-B115-DF90BB991EE6}" dt="2023-12-31T16:26:07.783" v="189" actId="478"/>
          <ac:spMkLst>
            <pc:docMk/>
            <pc:sldMk cId="2605495435" sldId="260"/>
            <ac:spMk id="69" creationId="{FB218287-EB9F-84EA-E072-D6557AC5511C}"/>
          </ac:spMkLst>
        </pc:spChg>
        <pc:spChg chg="del mod">
          <ac:chgData name="Jeremie Desgagne-Bouchard" userId="befeb1e1a66a0338" providerId="LiveId" clId="{D5FAC49C-33EF-480C-B115-DF90BB991EE6}" dt="2023-12-31T16:26:07.783" v="189" actId="478"/>
          <ac:spMkLst>
            <pc:docMk/>
            <pc:sldMk cId="2605495435" sldId="260"/>
            <ac:spMk id="70" creationId="{7B705B05-E78C-374B-267B-B77FC45BE4E5}"/>
          </ac:spMkLst>
        </pc:spChg>
        <pc:spChg chg="del mod">
          <ac:chgData name="Jeremie Desgagne-Bouchard" userId="befeb1e1a66a0338" providerId="LiveId" clId="{D5FAC49C-33EF-480C-B115-DF90BB991EE6}" dt="2023-12-31T16:26:07.783" v="189" actId="478"/>
          <ac:spMkLst>
            <pc:docMk/>
            <pc:sldMk cId="2605495435" sldId="260"/>
            <ac:spMk id="71" creationId="{F21837C6-BC55-14F0-D020-5C6A8939CBB9}"/>
          </ac:spMkLst>
        </pc:spChg>
        <pc:spChg chg="mod">
          <ac:chgData name="Jeremie Desgagne-Bouchard" userId="befeb1e1a66a0338" providerId="LiveId" clId="{D5FAC49C-33EF-480C-B115-DF90BB991EE6}" dt="2023-12-31T17:13:47.915" v="742" actId="1076"/>
          <ac:spMkLst>
            <pc:docMk/>
            <pc:sldMk cId="2605495435" sldId="260"/>
            <ac:spMk id="72" creationId="{993F4FFC-05B4-8311-C56D-A955CB9ACA4A}"/>
          </ac:spMkLst>
        </pc:spChg>
        <pc:spChg chg="mod">
          <ac:chgData name="Jeremie Desgagne-Bouchard" userId="befeb1e1a66a0338" providerId="LiveId" clId="{D5FAC49C-33EF-480C-B115-DF90BB991EE6}" dt="2023-12-31T17:14:03.206" v="744" actId="14100"/>
          <ac:spMkLst>
            <pc:docMk/>
            <pc:sldMk cId="2605495435" sldId="260"/>
            <ac:spMk id="73" creationId="{AF5EF314-538E-E268-3C1F-2BBD7C122479}"/>
          </ac:spMkLst>
        </pc:spChg>
        <pc:spChg chg="mod">
          <ac:chgData name="Jeremie Desgagne-Bouchard" userId="befeb1e1a66a0338" providerId="LiveId" clId="{D5FAC49C-33EF-480C-B115-DF90BB991EE6}" dt="2023-12-31T17:13:56.824" v="743" actId="14100"/>
          <ac:spMkLst>
            <pc:docMk/>
            <pc:sldMk cId="2605495435" sldId="260"/>
            <ac:spMk id="74" creationId="{856C5BAD-4CE3-095E-85BD-5BA244B420EF}"/>
          </ac:spMkLst>
        </pc:spChg>
        <pc:spChg chg="mod">
          <ac:chgData name="Jeremie Desgagne-Bouchard" userId="befeb1e1a66a0338" providerId="LiveId" clId="{D5FAC49C-33EF-480C-B115-DF90BB991EE6}" dt="2023-12-31T17:14:50.955" v="749" actId="1076"/>
          <ac:spMkLst>
            <pc:docMk/>
            <pc:sldMk cId="2605495435" sldId="260"/>
            <ac:spMk id="75" creationId="{1C14B036-950F-AD0D-5281-1D941FF0B57F}"/>
          </ac:spMkLst>
        </pc:spChg>
        <pc:spChg chg="add mod">
          <ac:chgData name="Jeremie Desgagne-Bouchard" userId="befeb1e1a66a0338" providerId="LiveId" clId="{D5FAC49C-33EF-480C-B115-DF90BB991EE6}" dt="2023-12-31T17:14:26.894" v="747" actId="14100"/>
          <ac:spMkLst>
            <pc:docMk/>
            <pc:sldMk cId="2605495435" sldId="260"/>
            <ac:spMk id="189" creationId="{DB1C8E95-81C8-8407-B86F-F2BB684523E5}"/>
          </ac:spMkLst>
        </pc:spChg>
        <pc:spChg chg="add mod">
          <ac:chgData name="Jeremie Desgagne-Bouchard" userId="befeb1e1a66a0338" providerId="LiveId" clId="{D5FAC49C-33EF-480C-B115-DF90BB991EE6}" dt="2023-12-31T17:14:18.496" v="746" actId="14100"/>
          <ac:spMkLst>
            <pc:docMk/>
            <pc:sldMk cId="2605495435" sldId="260"/>
            <ac:spMk id="190" creationId="{EF7334D5-0D70-055D-AC7F-CF8391E7966B}"/>
          </ac:spMkLst>
        </pc:spChg>
        <pc:spChg chg="add mod">
          <ac:chgData name="Jeremie Desgagne-Bouchard" userId="befeb1e1a66a0338" providerId="LiveId" clId="{D5FAC49C-33EF-480C-B115-DF90BB991EE6}" dt="2023-12-31T17:14:06.701" v="745" actId="14100"/>
          <ac:spMkLst>
            <pc:docMk/>
            <pc:sldMk cId="2605495435" sldId="260"/>
            <ac:spMk id="191" creationId="{3D40E095-DEA9-B97F-F240-916CB4B5D59E}"/>
          </ac:spMkLst>
        </pc:spChg>
        <pc:spChg chg="add del mod">
          <ac:chgData name="Jeremie Desgagne-Bouchard" userId="befeb1e1a66a0338" providerId="LiveId" clId="{D5FAC49C-33EF-480C-B115-DF90BB991EE6}" dt="2023-12-31T16:57:07.155" v="501" actId="478"/>
          <ac:spMkLst>
            <pc:docMk/>
            <pc:sldMk cId="2605495435" sldId="260"/>
            <ac:spMk id="192" creationId="{121C335E-699C-E94E-8E03-C593A5659F24}"/>
          </ac:spMkLst>
        </pc:spChg>
        <pc:spChg chg="add del mod">
          <ac:chgData name="Jeremie Desgagne-Bouchard" userId="befeb1e1a66a0338" providerId="LiveId" clId="{D5FAC49C-33EF-480C-B115-DF90BB991EE6}" dt="2023-12-31T16:55:02.753" v="494" actId="478"/>
          <ac:spMkLst>
            <pc:docMk/>
            <pc:sldMk cId="2605495435" sldId="260"/>
            <ac:spMk id="193" creationId="{C3230130-1E38-F747-6DF7-3330F02702DF}"/>
          </ac:spMkLst>
        </pc:spChg>
        <pc:spChg chg="add mod">
          <ac:chgData name="Jeremie Desgagne-Bouchard" userId="befeb1e1a66a0338" providerId="LiveId" clId="{D5FAC49C-33EF-480C-B115-DF90BB991EE6}" dt="2023-12-31T17:12:30.211" v="735" actId="1076"/>
          <ac:spMkLst>
            <pc:docMk/>
            <pc:sldMk cId="2605495435" sldId="260"/>
            <ac:spMk id="194" creationId="{BF275C84-9E48-AC6A-C082-F10D3A1CBD94}"/>
          </ac:spMkLst>
        </pc:spChg>
        <pc:spChg chg="add mod">
          <ac:chgData name="Jeremie Desgagne-Bouchard" userId="befeb1e1a66a0338" providerId="LiveId" clId="{D5FAC49C-33EF-480C-B115-DF90BB991EE6}" dt="2023-12-31T17:12:30.211" v="735" actId="1076"/>
          <ac:spMkLst>
            <pc:docMk/>
            <pc:sldMk cId="2605495435" sldId="260"/>
            <ac:spMk id="195" creationId="{6D8BF0D7-CB38-9A2E-25B4-2F59A333BB28}"/>
          </ac:spMkLst>
        </pc:spChg>
        <pc:spChg chg="add mod">
          <ac:chgData name="Jeremie Desgagne-Bouchard" userId="befeb1e1a66a0338" providerId="LiveId" clId="{D5FAC49C-33EF-480C-B115-DF90BB991EE6}" dt="2023-12-31T17:12:30.211" v="735" actId="1076"/>
          <ac:spMkLst>
            <pc:docMk/>
            <pc:sldMk cId="2605495435" sldId="260"/>
            <ac:spMk id="196" creationId="{9E367459-3966-1C1A-5FA1-E1AA5CF947B7}"/>
          </ac:spMkLst>
        </pc:spChg>
        <pc:spChg chg="add mod">
          <ac:chgData name="Jeremie Desgagne-Bouchard" userId="befeb1e1a66a0338" providerId="LiveId" clId="{D5FAC49C-33EF-480C-B115-DF90BB991EE6}" dt="2023-12-31T17:12:30.211" v="735" actId="1076"/>
          <ac:spMkLst>
            <pc:docMk/>
            <pc:sldMk cId="2605495435" sldId="260"/>
            <ac:spMk id="197" creationId="{9558F9DF-BCCC-262C-D36B-740A46268789}"/>
          </ac:spMkLst>
        </pc:spChg>
        <pc:spChg chg="add mod">
          <ac:chgData name="Jeremie Desgagne-Bouchard" userId="befeb1e1a66a0338" providerId="LiveId" clId="{D5FAC49C-33EF-480C-B115-DF90BB991EE6}" dt="2023-12-31T17:12:30.211" v="735" actId="1076"/>
          <ac:spMkLst>
            <pc:docMk/>
            <pc:sldMk cId="2605495435" sldId="260"/>
            <ac:spMk id="198" creationId="{94BEDE1C-04E1-3B6D-2DE0-157F882EC87B}"/>
          </ac:spMkLst>
        </pc:spChg>
        <pc:spChg chg="add mod">
          <ac:chgData name="Jeremie Desgagne-Bouchard" userId="befeb1e1a66a0338" providerId="LiveId" clId="{D5FAC49C-33EF-480C-B115-DF90BB991EE6}" dt="2023-12-31T17:12:30.211" v="735" actId="1076"/>
          <ac:spMkLst>
            <pc:docMk/>
            <pc:sldMk cId="2605495435" sldId="260"/>
            <ac:spMk id="199" creationId="{3E30C9B0-EDF0-66C5-0AB4-0E545F6275E7}"/>
          </ac:spMkLst>
        </pc:spChg>
        <pc:spChg chg="add del mod">
          <ac:chgData name="Jeremie Desgagne-Bouchard" userId="befeb1e1a66a0338" providerId="LiveId" clId="{D5FAC49C-33EF-480C-B115-DF90BB991EE6}" dt="2023-12-31T17:08:07.016" v="650"/>
          <ac:spMkLst>
            <pc:docMk/>
            <pc:sldMk cId="2605495435" sldId="260"/>
            <ac:spMk id="200" creationId="{D32B2D11-B8DA-5F2F-B39D-7B98574413C1}"/>
          </ac:spMkLst>
        </pc:spChg>
        <pc:spChg chg="add del mod">
          <ac:chgData name="Jeremie Desgagne-Bouchard" userId="befeb1e1a66a0338" providerId="LiveId" clId="{D5FAC49C-33EF-480C-B115-DF90BB991EE6}" dt="2023-12-31T17:08:07.016" v="650"/>
          <ac:spMkLst>
            <pc:docMk/>
            <pc:sldMk cId="2605495435" sldId="260"/>
            <ac:spMk id="201" creationId="{2C10AA1C-E003-AFCB-C4ED-9F21C28EA1DC}"/>
          </ac:spMkLst>
        </pc:spChg>
        <pc:spChg chg="add del mod">
          <ac:chgData name="Jeremie Desgagne-Bouchard" userId="befeb1e1a66a0338" providerId="LiveId" clId="{D5FAC49C-33EF-480C-B115-DF90BB991EE6}" dt="2023-12-31T17:08:07.016" v="650"/>
          <ac:spMkLst>
            <pc:docMk/>
            <pc:sldMk cId="2605495435" sldId="260"/>
            <ac:spMk id="202" creationId="{CBFD9B0B-0523-BBF5-2E97-E1B894B8675E}"/>
          </ac:spMkLst>
        </pc:spChg>
        <pc:spChg chg="add del mod">
          <ac:chgData name="Jeremie Desgagne-Bouchard" userId="befeb1e1a66a0338" providerId="LiveId" clId="{D5FAC49C-33EF-480C-B115-DF90BB991EE6}" dt="2023-12-31T17:08:07.016" v="650"/>
          <ac:spMkLst>
            <pc:docMk/>
            <pc:sldMk cId="2605495435" sldId="260"/>
            <ac:spMk id="203" creationId="{5AD6088C-5FD5-C9A8-7781-A77169AD774F}"/>
          </ac:spMkLst>
        </pc:spChg>
        <pc:spChg chg="add mod">
          <ac:chgData name="Jeremie Desgagne-Bouchard" userId="befeb1e1a66a0338" providerId="LiveId" clId="{D5FAC49C-33EF-480C-B115-DF90BB991EE6}" dt="2023-12-31T17:12:30.211" v="735" actId="1076"/>
          <ac:spMkLst>
            <pc:docMk/>
            <pc:sldMk cId="2605495435" sldId="260"/>
            <ac:spMk id="204" creationId="{CE73B2F4-A399-7794-B769-9F7478527518}"/>
          </ac:spMkLst>
        </pc:spChg>
        <pc:spChg chg="add mod">
          <ac:chgData name="Jeremie Desgagne-Bouchard" userId="befeb1e1a66a0338" providerId="LiveId" clId="{D5FAC49C-33EF-480C-B115-DF90BB991EE6}" dt="2023-12-31T20:07:23.708" v="771" actId="1076"/>
          <ac:spMkLst>
            <pc:docMk/>
            <pc:sldMk cId="2605495435" sldId="260"/>
            <ac:spMk id="205" creationId="{39B13E3B-99DE-49F8-9B0E-AF71268EFE3D}"/>
          </ac:spMkLst>
        </pc:spChg>
        <pc:spChg chg="add mod">
          <ac:chgData name="Jeremie Desgagne-Bouchard" userId="befeb1e1a66a0338" providerId="LiveId" clId="{D5FAC49C-33EF-480C-B115-DF90BB991EE6}" dt="2023-12-31T20:07:37.958" v="772" actId="1076"/>
          <ac:spMkLst>
            <pc:docMk/>
            <pc:sldMk cId="2605495435" sldId="260"/>
            <ac:spMk id="206" creationId="{54805B7B-D3F5-689A-50F8-3EB7EDE9067F}"/>
          </ac:spMkLst>
        </pc:spChg>
        <pc:cxnChg chg="add mod">
          <ac:chgData name="Jeremie Desgagne-Bouchard" userId="befeb1e1a66a0338" providerId="LiveId" clId="{D5FAC49C-33EF-480C-B115-DF90BB991EE6}" dt="2023-12-31T17:12:30.211" v="735" actId="1076"/>
          <ac:cxnSpMkLst>
            <pc:docMk/>
            <pc:sldMk cId="2605495435" sldId="260"/>
            <ac:cxnSpMk id="20" creationId="{0F4C3988-978D-CCBE-C031-6346E54F85AD}"/>
          </ac:cxnSpMkLst>
        </pc:cxnChg>
        <pc:cxnChg chg="add mod">
          <ac:chgData name="Jeremie Desgagne-Bouchard" userId="befeb1e1a66a0338" providerId="LiveId" clId="{D5FAC49C-33EF-480C-B115-DF90BB991EE6}" dt="2023-12-31T17:12:30.211" v="735" actId="1076"/>
          <ac:cxnSpMkLst>
            <pc:docMk/>
            <pc:sldMk cId="2605495435" sldId="260"/>
            <ac:cxnSpMk id="23" creationId="{0E85E634-1A36-2A62-A646-B3B3A4986068}"/>
          </ac:cxnSpMkLst>
        </pc:cxnChg>
        <pc:cxnChg chg="add del mod">
          <ac:chgData name="Jeremie Desgagne-Bouchard" userId="befeb1e1a66a0338" providerId="LiveId" clId="{D5FAC49C-33EF-480C-B115-DF90BB991EE6}" dt="2023-12-31T16:14:48.444" v="141" actId="478"/>
          <ac:cxnSpMkLst>
            <pc:docMk/>
            <pc:sldMk cId="2605495435" sldId="260"/>
            <ac:cxnSpMk id="26" creationId="{8E79AD17-7CA1-12BD-D619-FC950A1EFDFE}"/>
          </ac:cxnSpMkLst>
        </pc:cxnChg>
        <pc:cxnChg chg="add mod">
          <ac:chgData name="Jeremie Desgagne-Bouchard" userId="befeb1e1a66a0338" providerId="LiveId" clId="{D5FAC49C-33EF-480C-B115-DF90BB991EE6}" dt="2023-12-31T17:12:30.211" v="735" actId="1076"/>
          <ac:cxnSpMkLst>
            <pc:docMk/>
            <pc:sldMk cId="2605495435" sldId="260"/>
            <ac:cxnSpMk id="28" creationId="{459F09A4-36DD-AB7F-824C-2BB31C5B9B37}"/>
          </ac:cxnSpMkLst>
        </pc:cxnChg>
        <pc:cxnChg chg="add mod">
          <ac:chgData name="Jeremie Desgagne-Bouchard" userId="befeb1e1a66a0338" providerId="LiveId" clId="{D5FAC49C-33EF-480C-B115-DF90BB991EE6}" dt="2023-12-31T17:12:30.211" v="735" actId="1076"/>
          <ac:cxnSpMkLst>
            <pc:docMk/>
            <pc:sldMk cId="2605495435" sldId="260"/>
            <ac:cxnSpMk id="31" creationId="{774E8535-B9B7-F0D7-0289-089708D3C270}"/>
          </ac:cxnSpMkLst>
        </pc:cxnChg>
        <pc:cxnChg chg="del mod">
          <ac:chgData name="Jeremie Desgagne-Bouchard" userId="befeb1e1a66a0338" providerId="LiveId" clId="{D5FAC49C-33EF-480C-B115-DF90BB991EE6}" dt="2023-12-31T16:11:15.538" v="110" actId="478"/>
          <ac:cxnSpMkLst>
            <pc:docMk/>
            <pc:sldMk cId="2605495435" sldId="260"/>
            <ac:cxnSpMk id="43" creationId="{C4C4B3AA-FAAF-DDC6-2577-F2CEB09667F0}"/>
          </ac:cxnSpMkLst>
        </pc:cxnChg>
        <pc:cxnChg chg="del mod">
          <ac:chgData name="Jeremie Desgagne-Bouchard" userId="befeb1e1a66a0338" providerId="LiveId" clId="{D5FAC49C-33EF-480C-B115-DF90BB991EE6}" dt="2023-12-31T16:11:15.538" v="110" actId="478"/>
          <ac:cxnSpMkLst>
            <pc:docMk/>
            <pc:sldMk cId="2605495435" sldId="260"/>
            <ac:cxnSpMk id="48" creationId="{A11E63FE-2FA8-CC88-5011-22AA607E29E4}"/>
          </ac:cxnSpMkLst>
        </pc:cxnChg>
        <pc:cxnChg chg="add mod">
          <ac:chgData name="Jeremie Desgagne-Bouchard" userId="befeb1e1a66a0338" providerId="LiveId" clId="{D5FAC49C-33EF-480C-B115-DF90BB991EE6}" dt="2023-12-31T17:12:30.211" v="735" actId="1076"/>
          <ac:cxnSpMkLst>
            <pc:docMk/>
            <pc:sldMk cId="2605495435" sldId="260"/>
            <ac:cxnSpMk id="52" creationId="{12747A18-7282-4B24-F5AE-88E5075C1966}"/>
          </ac:cxnSpMkLst>
        </pc:cxnChg>
        <pc:cxnChg chg="add mod">
          <ac:chgData name="Jeremie Desgagne-Bouchard" userId="befeb1e1a66a0338" providerId="LiveId" clId="{D5FAC49C-33EF-480C-B115-DF90BB991EE6}" dt="2023-12-31T17:12:30.211" v="735" actId="1076"/>
          <ac:cxnSpMkLst>
            <pc:docMk/>
            <pc:sldMk cId="2605495435" sldId="260"/>
            <ac:cxnSpMk id="60" creationId="{64453930-AEDB-1BCB-7C93-FC0598B8EB9B}"/>
          </ac:cxnSpMkLst>
        </pc:cxnChg>
        <pc:cxnChg chg="add del mod">
          <ac:chgData name="Jeremie Desgagne-Bouchard" userId="befeb1e1a66a0338" providerId="LiveId" clId="{D5FAC49C-33EF-480C-B115-DF90BB991EE6}" dt="2023-12-31T16:34:42.678" v="295" actId="478"/>
          <ac:cxnSpMkLst>
            <pc:docMk/>
            <pc:sldMk cId="2605495435" sldId="260"/>
            <ac:cxnSpMk id="85" creationId="{932C01A8-1375-3A00-8B26-C4F62EBC2617}"/>
          </ac:cxnSpMkLst>
        </pc:cxnChg>
        <pc:cxnChg chg="add del mod">
          <ac:chgData name="Jeremie Desgagne-Bouchard" userId="befeb1e1a66a0338" providerId="LiveId" clId="{D5FAC49C-33EF-480C-B115-DF90BB991EE6}" dt="2023-12-31T16:34:45.616" v="296" actId="478"/>
          <ac:cxnSpMkLst>
            <pc:docMk/>
            <pc:sldMk cId="2605495435" sldId="260"/>
            <ac:cxnSpMk id="86" creationId="{AD331BB8-B202-AAA4-C68A-30C40D397AA7}"/>
          </ac:cxnSpMkLst>
        </pc:cxnChg>
        <pc:cxnChg chg="add del mod">
          <ac:chgData name="Jeremie Desgagne-Bouchard" userId="befeb1e1a66a0338" providerId="LiveId" clId="{D5FAC49C-33EF-480C-B115-DF90BB991EE6}" dt="2023-12-31T16:33:54.908" v="259" actId="478"/>
          <ac:cxnSpMkLst>
            <pc:docMk/>
            <pc:sldMk cId="2605495435" sldId="260"/>
            <ac:cxnSpMk id="89" creationId="{D3418AE8-2705-95D3-D773-FF7F61CDDD59}"/>
          </ac:cxnSpMkLst>
        </pc:cxnChg>
        <pc:cxnChg chg="add del mod">
          <ac:chgData name="Jeremie Desgagne-Bouchard" userId="befeb1e1a66a0338" providerId="LiveId" clId="{D5FAC49C-33EF-480C-B115-DF90BB991EE6}" dt="2023-12-31T16:32:31.414" v="233" actId="478"/>
          <ac:cxnSpMkLst>
            <pc:docMk/>
            <pc:sldMk cId="2605495435" sldId="260"/>
            <ac:cxnSpMk id="94" creationId="{C4406A3E-AC8A-6564-E62C-B3A7726898C4}"/>
          </ac:cxnSpMkLst>
        </pc:cxnChg>
        <pc:cxnChg chg="add del mod">
          <ac:chgData name="Jeremie Desgagne-Bouchard" userId="befeb1e1a66a0338" providerId="LiveId" clId="{D5FAC49C-33EF-480C-B115-DF90BB991EE6}" dt="2023-12-31T16:33:36.353" v="253" actId="478"/>
          <ac:cxnSpMkLst>
            <pc:docMk/>
            <pc:sldMk cId="2605495435" sldId="260"/>
            <ac:cxnSpMk id="102" creationId="{2180F220-37AB-ADB5-7D17-5D432346C1B3}"/>
          </ac:cxnSpMkLst>
        </pc:cxnChg>
        <pc:cxnChg chg="add del mod">
          <ac:chgData name="Jeremie Desgagne-Bouchard" userId="befeb1e1a66a0338" providerId="LiveId" clId="{D5FAC49C-33EF-480C-B115-DF90BB991EE6}" dt="2023-12-31T16:38:54.028" v="337" actId="478"/>
          <ac:cxnSpMkLst>
            <pc:docMk/>
            <pc:sldMk cId="2605495435" sldId="260"/>
            <ac:cxnSpMk id="128" creationId="{9E8378B7-5A4B-E3BA-CF02-9BFA63BF1CF8}"/>
          </ac:cxnSpMkLst>
        </pc:cxnChg>
        <pc:cxnChg chg="add del mod">
          <ac:chgData name="Jeremie Desgagne-Bouchard" userId="befeb1e1a66a0338" providerId="LiveId" clId="{D5FAC49C-33EF-480C-B115-DF90BB991EE6}" dt="2023-12-31T16:38:53.163" v="336" actId="478"/>
          <ac:cxnSpMkLst>
            <pc:docMk/>
            <pc:sldMk cId="2605495435" sldId="260"/>
            <ac:cxnSpMk id="130" creationId="{793EE5D5-2731-D5F7-B156-9EBF4E7693C3}"/>
          </ac:cxnSpMkLst>
        </pc:cxnChg>
        <pc:cxnChg chg="add del mod">
          <ac:chgData name="Jeremie Desgagne-Bouchard" userId="befeb1e1a66a0338" providerId="LiveId" clId="{D5FAC49C-33EF-480C-B115-DF90BB991EE6}" dt="2023-12-31T16:38:58.989" v="339" actId="478"/>
          <ac:cxnSpMkLst>
            <pc:docMk/>
            <pc:sldMk cId="2605495435" sldId="260"/>
            <ac:cxnSpMk id="134" creationId="{5BB607A1-9A23-38E2-BF1F-23AEC7679220}"/>
          </ac:cxnSpMkLst>
        </pc:cxnChg>
        <pc:cxnChg chg="add del mod">
          <ac:chgData name="Jeremie Desgagne-Bouchard" userId="befeb1e1a66a0338" providerId="LiveId" clId="{D5FAC49C-33EF-480C-B115-DF90BB991EE6}" dt="2023-12-31T16:36:01.095" v="313" actId="478"/>
          <ac:cxnSpMkLst>
            <pc:docMk/>
            <pc:sldMk cId="2605495435" sldId="260"/>
            <ac:cxnSpMk id="137" creationId="{B7B0B932-F39C-EE60-1F65-3853BC521471}"/>
          </ac:cxnSpMkLst>
        </pc:cxnChg>
        <pc:cxnChg chg="add del mod">
          <ac:chgData name="Jeremie Desgagne-Bouchard" userId="befeb1e1a66a0338" providerId="LiveId" clId="{D5FAC49C-33EF-480C-B115-DF90BB991EE6}" dt="2023-12-31T16:37:37.235" v="328" actId="478"/>
          <ac:cxnSpMkLst>
            <pc:docMk/>
            <pc:sldMk cId="2605495435" sldId="260"/>
            <ac:cxnSpMk id="140" creationId="{0D47DDDB-B087-D1B5-E834-4767CAA60933}"/>
          </ac:cxnSpMkLst>
        </pc:cxnChg>
        <pc:cxnChg chg="add del mod">
          <ac:chgData name="Jeremie Desgagne-Bouchard" userId="befeb1e1a66a0338" providerId="LiveId" clId="{D5FAC49C-33EF-480C-B115-DF90BB991EE6}" dt="2023-12-31T16:41:20.197" v="361" actId="478"/>
          <ac:cxnSpMkLst>
            <pc:docMk/>
            <pc:sldMk cId="2605495435" sldId="260"/>
            <ac:cxnSpMk id="183" creationId="{740DB335-0410-8795-A6F4-CC9D6E9B41D8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2D2DE-0931-50DC-18E3-C807610F36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DA0959-6CF9-E5B8-F7D3-525A5C564C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210D4C-B528-70E8-AC18-EE098549B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B3351-8381-4697-BFF2-91AB0D217638}" type="datetimeFigureOut">
              <a:rPr lang="en-CA" smtClean="0"/>
              <a:t>2023-12-31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B30FCB-9586-CDE3-CAC0-F3038B6E3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0C9C0C-DC07-F61C-01F9-615EA6BFA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263E7-F2F1-4D1E-84A5-D489E4734C1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46714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436429-852C-0ABE-1CDA-9BF44D299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5DAB37-8A68-D110-1F22-D278EE6269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37C097-6DA8-3699-F4C4-DE5BD378D6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B3351-8381-4697-BFF2-91AB0D217638}" type="datetimeFigureOut">
              <a:rPr lang="en-CA" smtClean="0"/>
              <a:t>2023-12-31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30528F-F629-C338-D5E8-1A5278C985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A7D9E9-C93E-86F1-F279-0571181ED2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263E7-F2F1-4D1E-84A5-D489E4734C1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520529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EDF065-3B38-FC49-744F-B198E86514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90F035-DF9F-CC05-38D7-8187A0495B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17C485-6467-23E4-B2AC-7960CE4020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B3351-8381-4697-BFF2-91AB0D217638}" type="datetimeFigureOut">
              <a:rPr lang="en-CA" smtClean="0"/>
              <a:t>2023-12-31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35BEAD-04D5-D47B-77BE-54E0F3E6A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9F89E-D29E-3BB0-AB9E-2D65BA3B6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263E7-F2F1-4D1E-84A5-D489E4734C1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59821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7DB483-1C60-6717-BEA1-5EB3AB229E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0D2D46-F7B9-D14F-AC9B-EC73AD5A51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ECE028-487A-168E-F34B-DE4354EB80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B3351-8381-4697-BFF2-91AB0D217638}" type="datetimeFigureOut">
              <a:rPr lang="en-CA" smtClean="0"/>
              <a:t>2023-12-31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6467EE-6D5F-EAE6-22A6-4DADE4B96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1CFE87-807A-06D2-0859-45A56BBBC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263E7-F2F1-4D1E-84A5-D489E4734C1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592900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9F8756-4295-A592-E994-D0E0162D16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A7D89E-6620-8787-88A6-2C60FDAB34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074FE1-BAC6-3091-184B-452A3BF1FC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B3351-8381-4697-BFF2-91AB0D217638}" type="datetimeFigureOut">
              <a:rPr lang="en-CA" smtClean="0"/>
              <a:t>2023-12-31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A25D80-ADAA-204F-605E-065ADBD26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6FD049-541F-EAC7-5392-C59E65509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263E7-F2F1-4D1E-84A5-D489E4734C1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13536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B5D708-32DF-5BC8-EFC4-0DBC09E290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BE6709-F9FC-E9F5-0F34-5053F0DB75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8C2224-B124-4C23-44EA-467EF82622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0E071D-BCBA-A098-237A-7EE1E08AA8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B3351-8381-4697-BFF2-91AB0D217638}" type="datetimeFigureOut">
              <a:rPr lang="en-CA" smtClean="0"/>
              <a:t>2023-12-31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5962AD-6155-0815-0E52-071298205D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FE602B-7C37-5E95-955F-474A5671D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263E7-F2F1-4D1E-84A5-D489E4734C1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47555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296330-6E56-4C34-0B82-692E05946F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A68A61-85CF-B857-24E1-4EF29AB8A5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51FF7F-8DBA-0AFD-25A8-BEEA23BF8F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F790B16-C978-AAFF-38F7-4F992691AC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4A23FA-D6C2-F294-D4A6-C58D18D8F5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4E5C6E3-B655-7DB0-BF64-662285F3CD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B3351-8381-4697-BFF2-91AB0D217638}" type="datetimeFigureOut">
              <a:rPr lang="en-CA" smtClean="0"/>
              <a:t>2023-12-31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0259A2-AB56-3557-0D9E-E23FA2D0B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F725EA7-CB26-D694-B5E1-2B31FF03C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263E7-F2F1-4D1E-84A5-D489E4734C1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50078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126B8C-5415-9E93-3262-496EB76A9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A9F0B1-D63B-1299-28FE-3DCF5F434B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B3351-8381-4697-BFF2-91AB0D217638}" type="datetimeFigureOut">
              <a:rPr lang="en-CA" smtClean="0"/>
              <a:t>2023-12-31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236918-B961-7545-EFC5-171537A36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452D9B-2A00-4F79-4024-8854D291F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263E7-F2F1-4D1E-84A5-D489E4734C1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02263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C3C788-6830-0087-0B4B-4122BB626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B3351-8381-4697-BFF2-91AB0D217638}" type="datetimeFigureOut">
              <a:rPr lang="en-CA" smtClean="0"/>
              <a:t>2023-12-31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561955-1013-7EBB-1473-7C33B8F4E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3AF804-BCFF-9BBB-D698-63566FE21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263E7-F2F1-4D1E-84A5-D489E4734C1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52583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F7F69A-AD36-C6A3-5062-C67049A59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E3F294-CCCE-AEA9-244C-66E85B3497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9906AD-7787-D2C6-C063-4CB15DA777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B8A6AE-BE80-3EA6-C711-B4F3EC7DB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B3351-8381-4697-BFF2-91AB0D217638}" type="datetimeFigureOut">
              <a:rPr lang="en-CA" smtClean="0"/>
              <a:t>2023-12-31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4B4961-87CC-5A30-3661-07A5ED5AE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620B9D-1DC7-AADA-F0C2-D34F75AAC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263E7-F2F1-4D1E-84A5-D489E4734C1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976622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FCD034-F86D-CAC6-1631-84E8994D67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1801128-BBF1-3312-A25A-0DC61C590D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B42A9A-AC63-94CD-E005-D2A0E95227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3E4E7D-DA07-43D0-1898-CE2FB3AA4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B3351-8381-4697-BFF2-91AB0D217638}" type="datetimeFigureOut">
              <a:rPr lang="en-CA" smtClean="0"/>
              <a:t>2023-12-31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5DCC0F-C7CD-72D3-0162-9F34AA072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580D50-D61B-38ED-212D-2C2764FA7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263E7-F2F1-4D1E-84A5-D489E4734C1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79787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EF4DE9-ED96-A6F5-AF69-410E9FF36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5447AB-D71D-0213-33DA-6B8ED9DE8E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07D785-7F3E-00B0-A4C3-683FAF8D30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4B3351-8381-4697-BFF2-91AB0D217638}" type="datetimeFigureOut">
              <a:rPr lang="en-CA" smtClean="0"/>
              <a:t>2023-12-31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7E4745-D2BD-F45D-D0AD-69BBC9BF9E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192FC3-2890-77A3-FC0A-1A17167E98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263E7-F2F1-4D1E-84A5-D489E4734C1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02751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0D77D0D-4F7B-0A28-A1F8-46CD864582CE}"/>
              </a:ext>
            </a:extLst>
          </p:cNvPr>
          <p:cNvSpPr/>
          <p:nvPr/>
        </p:nvSpPr>
        <p:spPr>
          <a:xfrm>
            <a:off x="4654419" y="895739"/>
            <a:ext cx="1362269" cy="56916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200" dirty="0" err="1"/>
              <a:t>node</a:t>
            </a:r>
            <a:r>
              <a:rPr lang="fr-CA" sz="1200" dirty="0"/>
              <a:t> 1</a:t>
            </a:r>
            <a:endParaRPr lang="en-CA" sz="12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EB0C3EE-2720-F31A-850D-2DA4199155F5}"/>
              </a:ext>
            </a:extLst>
          </p:cNvPr>
          <p:cNvSpPr/>
          <p:nvPr/>
        </p:nvSpPr>
        <p:spPr>
          <a:xfrm>
            <a:off x="2995126" y="1738597"/>
            <a:ext cx="1362269" cy="56916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200" dirty="0" err="1"/>
              <a:t>node</a:t>
            </a:r>
            <a:r>
              <a:rPr lang="fr-CA" sz="1200" dirty="0"/>
              <a:t> 2</a:t>
            </a:r>
            <a:endParaRPr lang="en-CA" sz="12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2172929-919D-FC1D-C52F-4C23C26B4C41}"/>
              </a:ext>
            </a:extLst>
          </p:cNvPr>
          <p:cNvSpPr/>
          <p:nvPr/>
        </p:nvSpPr>
        <p:spPr>
          <a:xfrm>
            <a:off x="6382143" y="1738597"/>
            <a:ext cx="1362269" cy="56916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200" dirty="0" err="1"/>
              <a:t>node</a:t>
            </a:r>
            <a:r>
              <a:rPr lang="fr-CA" sz="1200" dirty="0"/>
              <a:t> 3</a:t>
            </a:r>
            <a:endParaRPr lang="en-CA" sz="12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AFF8B66-AC6F-A3E0-00AB-0F5C18CB29D3}"/>
              </a:ext>
            </a:extLst>
          </p:cNvPr>
          <p:cNvSpPr/>
          <p:nvPr/>
        </p:nvSpPr>
        <p:spPr>
          <a:xfrm>
            <a:off x="2090055" y="2628114"/>
            <a:ext cx="1362269" cy="56916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200" dirty="0" err="1"/>
              <a:t>leaf</a:t>
            </a:r>
            <a:r>
              <a:rPr lang="fr-CA" sz="1200" dirty="0"/>
              <a:t> 1</a:t>
            </a:r>
            <a:endParaRPr lang="en-CA" sz="12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E5C27D0-6C89-55ED-CD03-ABF8B2D7BE5D}"/>
              </a:ext>
            </a:extLst>
          </p:cNvPr>
          <p:cNvSpPr/>
          <p:nvPr/>
        </p:nvSpPr>
        <p:spPr>
          <a:xfrm>
            <a:off x="7193915" y="2628110"/>
            <a:ext cx="1362269" cy="56916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200" dirty="0" err="1"/>
              <a:t>leaf</a:t>
            </a:r>
            <a:r>
              <a:rPr lang="fr-CA" sz="1200" dirty="0"/>
              <a:t> 4</a:t>
            </a:r>
            <a:endParaRPr lang="en-CA" sz="12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64A0235-BA89-685C-20C7-00CBCDA0A198}"/>
              </a:ext>
            </a:extLst>
          </p:cNvPr>
          <p:cNvSpPr/>
          <p:nvPr/>
        </p:nvSpPr>
        <p:spPr>
          <a:xfrm>
            <a:off x="5505065" y="2628111"/>
            <a:ext cx="1362269" cy="56916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200" dirty="0" err="1"/>
              <a:t>leaf</a:t>
            </a:r>
            <a:r>
              <a:rPr lang="fr-CA" sz="1200" dirty="0"/>
              <a:t> 3</a:t>
            </a:r>
            <a:endParaRPr lang="en-CA" sz="12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E921BB6-3B41-111E-7539-1C40A79AE608}"/>
              </a:ext>
            </a:extLst>
          </p:cNvPr>
          <p:cNvSpPr/>
          <p:nvPr/>
        </p:nvSpPr>
        <p:spPr>
          <a:xfrm>
            <a:off x="3816215" y="2628112"/>
            <a:ext cx="1362269" cy="56916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200" dirty="0" err="1"/>
              <a:t>leaf</a:t>
            </a:r>
            <a:r>
              <a:rPr lang="fr-CA" sz="1200" dirty="0"/>
              <a:t> 2</a:t>
            </a:r>
            <a:endParaRPr lang="en-CA" sz="1200" dirty="0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E424D78E-FAC3-7249-EE00-8964D3DF35B3}"/>
              </a:ext>
            </a:extLst>
          </p:cNvPr>
          <p:cNvCxnSpPr>
            <a:cxnSpLocks/>
            <a:stCxn id="2" idx="2"/>
            <a:endCxn id="3" idx="3"/>
          </p:cNvCxnSpPr>
          <p:nvPr/>
        </p:nvCxnSpPr>
        <p:spPr>
          <a:xfrm flipH="1">
            <a:off x="4357395" y="1464906"/>
            <a:ext cx="978159" cy="558275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08668C08-2214-E0CF-1252-B207AB7C8627}"/>
              </a:ext>
            </a:extLst>
          </p:cNvPr>
          <p:cNvCxnSpPr>
            <a:cxnSpLocks/>
            <a:stCxn id="2" idx="2"/>
            <a:endCxn id="4" idx="1"/>
          </p:cNvCxnSpPr>
          <p:nvPr/>
        </p:nvCxnSpPr>
        <p:spPr>
          <a:xfrm>
            <a:off x="5335554" y="1464906"/>
            <a:ext cx="1046589" cy="558275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5CF133A-CAAE-E765-B83A-5355768A45A8}"/>
              </a:ext>
            </a:extLst>
          </p:cNvPr>
          <p:cNvCxnSpPr>
            <a:cxnSpLocks/>
            <a:stCxn id="3" idx="2"/>
            <a:endCxn id="8" idx="0"/>
          </p:cNvCxnSpPr>
          <p:nvPr/>
        </p:nvCxnSpPr>
        <p:spPr>
          <a:xfrm>
            <a:off x="3676261" y="2307764"/>
            <a:ext cx="821089" cy="320348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B1E3E5E5-340A-AB26-9EF8-6D8D06B63AA4}"/>
              </a:ext>
            </a:extLst>
          </p:cNvPr>
          <p:cNvCxnSpPr>
            <a:cxnSpLocks/>
            <a:stCxn id="3" idx="2"/>
            <a:endCxn id="5" idx="0"/>
          </p:cNvCxnSpPr>
          <p:nvPr/>
        </p:nvCxnSpPr>
        <p:spPr>
          <a:xfrm flipH="1">
            <a:off x="2771190" y="2307764"/>
            <a:ext cx="905071" cy="320350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21A4F70D-E9D1-EA14-D232-7E8A92B1F82F}"/>
              </a:ext>
            </a:extLst>
          </p:cNvPr>
          <p:cNvCxnSpPr>
            <a:cxnSpLocks/>
            <a:stCxn id="4" idx="2"/>
            <a:endCxn id="6" idx="0"/>
          </p:cNvCxnSpPr>
          <p:nvPr/>
        </p:nvCxnSpPr>
        <p:spPr>
          <a:xfrm>
            <a:off x="7063278" y="2307764"/>
            <a:ext cx="811772" cy="320346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EEB35E26-D0E1-6CA6-03C1-9B5F1F6B9D1C}"/>
              </a:ext>
            </a:extLst>
          </p:cNvPr>
          <p:cNvCxnSpPr>
            <a:cxnSpLocks/>
            <a:stCxn id="4" idx="2"/>
            <a:endCxn id="7" idx="0"/>
          </p:cNvCxnSpPr>
          <p:nvPr/>
        </p:nvCxnSpPr>
        <p:spPr>
          <a:xfrm flipH="1">
            <a:off x="6186200" y="2307764"/>
            <a:ext cx="877078" cy="320347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8046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AFF8B66-AC6F-A3E0-00AB-0F5C18CB29D3}"/>
              </a:ext>
            </a:extLst>
          </p:cNvPr>
          <p:cNvSpPr/>
          <p:nvPr/>
        </p:nvSpPr>
        <p:spPr>
          <a:xfrm>
            <a:off x="349119" y="1144542"/>
            <a:ext cx="1688838" cy="56916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200" dirty="0" err="1"/>
              <a:t>Features</a:t>
            </a:r>
            <a:endParaRPr lang="fr-CA" sz="1200" dirty="0"/>
          </a:p>
          <a:p>
            <a:pPr algn="ctr"/>
            <a:r>
              <a:rPr lang="en-CA" sz="1000" dirty="0"/>
              <a:t>[</a:t>
            </a:r>
            <a:r>
              <a:rPr lang="en-CA" sz="1000" dirty="0" err="1"/>
              <a:t>nfeats</a:t>
            </a:r>
            <a:r>
              <a:rPr lang="en-CA" sz="1000" dirty="0"/>
              <a:t>, bs]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E5C27D0-6C89-55ED-CD03-ABF8B2D7BE5D}"/>
              </a:ext>
            </a:extLst>
          </p:cNvPr>
          <p:cNvSpPr/>
          <p:nvPr/>
        </p:nvSpPr>
        <p:spPr>
          <a:xfrm>
            <a:off x="4870975" y="1144542"/>
            <a:ext cx="1688838" cy="56916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200" dirty="0" err="1"/>
              <a:t>Leaf</a:t>
            </a:r>
            <a:r>
              <a:rPr lang="fr-CA" sz="1200" dirty="0"/>
              <a:t> </a:t>
            </a:r>
            <a:r>
              <a:rPr lang="fr-CA" sz="1200" dirty="0" err="1"/>
              <a:t>Weights</a:t>
            </a:r>
            <a:endParaRPr lang="fr-CA" sz="1200" dirty="0"/>
          </a:p>
          <a:p>
            <a:pPr algn="ctr"/>
            <a:r>
              <a:rPr lang="en-CA" sz="1200" dirty="0"/>
              <a:t>[2^depth, </a:t>
            </a:r>
            <a:r>
              <a:rPr lang="en-CA" sz="1200" dirty="0" err="1"/>
              <a:t>ntrees</a:t>
            </a:r>
            <a:r>
              <a:rPr lang="en-CA" sz="1200" dirty="0"/>
              <a:t>, bs]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64A0235-BA89-685C-20C7-00CBCDA0A198}"/>
              </a:ext>
            </a:extLst>
          </p:cNvPr>
          <p:cNvSpPr/>
          <p:nvPr/>
        </p:nvSpPr>
        <p:spPr>
          <a:xfrm>
            <a:off x="2623461" y="1144542"/>
            <a:ext cx="1688838" cy="56916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200" dirty="0"/>
              <a:t>Node </a:t>
            </a:r>
            <a:r>
              <a:rPr lang="fr-CA" sz="1200" dirty="0" err="1"/>
              <a:t>Weights</a:t>
            </a:r>
            <a:endParaRPr lang="fr-CA" sz="1200" dirty="0"/>
          </a:p>
          <a:p>
            <a:pPr algn="ctr"/>
            <a:r>
              <a:rPr lang="en-CA" sz="1000" dirty="0"/>
              <a:t>[2^depth-1, </a:t>
            </a:r>
            <a:r>
              <a:rPr lang="en-CA" sz="1000" dirty="0" err="1"/>
              <a:t>ntrees</a:t>
            </a:r>
            <a:r>
              <a:rPr lang="en-CA" sz="1000" dirty="0"/>
              <a:t>, bs]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96B2EB4-542A-2A7E-10C9-7E06807B102B}"/>
              </a:ext>
            </a:extLst>
          </p:cNvPr>
          <p:cNvSpPr/>
          <p:nvPr/>
        </p:nvSpPr>
        <p:spPr>
          <a:xfrm>
            <a:off x="5137286" y="1918597"/>
            <a:ext cx="569167" cy="56916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000" dirty="0"/>
              <a:t>LW 1</a:t>
            </a:r>
            <a:endParaRPr lang="en-CA" sz="1000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21E5749-B6E5-5E8B-B6EA-1180C98309C2}"/>
              </a:ext>
            </a:extLst>
          </p:cNvPr>
          <p:cNvSpPr/>
          <p:nvPr/>
        </p:nvSpPr>
        <p:spPr>
          <a:xfrm>
            <a:off x="5137286" y="2620148"/>
            <a:ext cx="569167" cy="56916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000" dirty="0"/>
              <a:t>LW 2</a:t>
            </a:r>
            <a:endParaRPr lang="en-CA" sz="1000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CD1D087-D389-C4B4-6ED2-021A63102C40}"/>
              </a:ext>
            </a:extLst>
          </p:cNvPr>
          <p:cNvSpPr/>
          <p:nvPr/>
        </p:nvSpPr>
        <p:spPr>
          <a:xfrm>
            <a:off x="5128346" y="3321699"/>
            <a:ext cx="569167" cy="56916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000" dirty="0"/>
              <a:t>LW 3</a:t>
            </a:r>
            <a:endParaRPr lang="en-CA" sz="1000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B4733D3-A7AE-8A4F-586D-76A13DB699A5}"/>
              </a:ext>
            </a:extLst>
          </p:cNvPr>
          <p:cNvSpPr/>
          <p:nvPr/>
        </p:nvSpPr>
        <p:spPr>
          <a:xfrm>
            <a:off x="5128345" y="4023250"/>
            <a:ext cx="569167" cy="56916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000" dirty="0"/>
              <a:t>LW 4</a:t>
            </a:r>
            <a:endParaRPr lang="en-CA" sz="1000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5A467526-E0F9-196A-CB93-1DEE30E874D2}"/>
              </a:ext>
            </a:extLst>
          </p:cNvPr>
          <p:cNvSpPr/>
          <p:nvPr/>
        </p:nvSpPr>
        <p:spPr>
          <a:xfrm>
            <a:off x="3246281" y="1918597"/>
            <a:ext cx="569167" cy="56916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000" dirty="0"/>
              <a:t>NW 1</a:t>
            </a:r>
            <a:endParaRPr lang="en-CA" sz="1000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040DF92-3CA9-0424-717B-C102C98791AF}"/>
              </a:ext>
            </a:extLst>
          </p:cNvPr>
          <p:cNvSpPr/>
          <p:nvPr/>
        </p:nvSpPr>
        <p:spPr>
          <a:xfrm>
            <a:off x="3246280" y="2620147"/>
            <a:ext cx="569167" cy="56916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000" dirty="0"/>
              <a:t>NW 2</a:t>
            </a:r>
            <a:endParaRPr lang="en-CA" sz="1000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CE9297B-73D2-4706-2FA7-8D424AB5C76D}"/>
              </a:ext>
            </a:extLst>
          </p:cNvPr>
          <p:cNvSpPr/>
          <p:nvPr/>
        </p:nvSpPr>
        <p:spPr>
          <a:xfrm>
            <a:off x="3246280" y="3321697"/>
            <a:ext cx="569167" cy="56916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000" dirty="0"/>
              <a:t>NW 3</a:t>
            </a:r>
            <a:endParaRPr lang="en-CA" sz="1000" dirty="0"/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4C4B3AA-FAAF-DDC6-2577-F2CEB09667F0}"/>
              </a:ext>
            </a:extLst>
          </p:cNvPr>
          <p:cNvCxnSpPr>
            <a:cxnSpLocks/>
            <a:stCxn id="39" idx="3"/>
            <a:endCxn id="35" idx="1"/>
          </p:cNvCxnSpPr>
          <p:nvPr/>
        </p:nvCxnSpPr>
        <p:spPr>
          <a:xfrm>
            <a:off x="3815447" y="3606281"/>
            <a:ext cx="1312899" cy="2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A11E63FE-2FA8-CC88-5011-22AA607E29E4}"/>
              </a:ext>
            </a:extLst>
          </p:cNvPr>
          <p:cNvCxnSpPr>
            <a:cxnSpLocks/>
            <a:stCxn id="37" idx="3"/>
            <a:endCxn id="35" idx="1"/>
          </p:cNvCxnSpPr>
          <p:nvPr/>
        </p:nvCxnSpPr>
        <p:spPr>
          <a:xfrm>
            <a:off x="3815448" y="2203181"/>
            <a:ext cx="1312898" cy="1403102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7F40C3C1-2B26-568C-A8E5-477926924F62}"/>
              </a:ext>
            </a:extLst>
          </p:cNvPr>
          <p:cNvSpPr txBox="1"/>
          <p:nvPr/>
        </p:nvSpPr>
        <p:spPr>
          <a:xfrm>
            <a:off x="5695373" y="3483172"/>
            <a:ext cx="1298309" cy="246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000" dirty="0"/>
              <a:t>(1 - NW1) x NW3</a:t>
            </a:r>
            <a:endParaRPr lang="en-CA" sz="10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5C650C7-5187-FBF2-BFD7-D98E88349DEE}"/>
              </a:ext>
            </a:extLst>
          </p:cNvPr>
          <p:cNvSpPr txBox="1"/>
          <p:nvPr/>
        </p:nvSpPr>
        <p:spPr>
          <a:xfrm>
            <a:off x="5695374" y="4184723"/>
            <a:ext cx="12983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000" dirty="0"/>
              <a:t>(1 - NW1) x (1 - NW3)</a:t>
            </a:r>
            <a:endParaRPr lang="en-CA" sz="1000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03B6343-68E6-0C22-A0CB-226B4940AFC3}"/>
              </a:ext>
            </a:extLst>
          </p:cNvPr>
          <p:cNvSpPr txBox="1"/>
          <p:nvPr/>
        </p:nvSpPr>
        <p:spPr>
          <a:xfrm>
            <a:off x="5695374" y="2781619"/>
            <a:ext cx="1298308" cy="246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000" dirty="0"/>
              <a:t>NW1 x (1 - NW2)</a:t>
            </a:r>
            <a:endParaRPr lang="en-CA" sz="1000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444E5E0-A2A6-7F84-C964-6A01219D3243}"/>
              </a:ext>
            </a:extLst>
          </p:cNvPr>
          <p:cNvSpPr txBox="1"/>
          <p:nvPr/>
        </p:nvSpPr>
        <p:spPr>
          <a:xfrm>
            <a:off x="5695374" y="2080070"/>
            <a:ext cx="1298310" cy="246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000" dirty="0"/>
              <a:t>NW1 x NW2</a:t>
            </a:r>
            <a:endParaRPr lang="en-CA" sz="1000" dirty="0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A038A834-5AF0-9008-B1B1-B5C4544D7C4B}"/>
              </a:ext>
            </a:extLst>
          </p:cNvPr>
          <p:cNvSpPr/>
          <p:nvPr/>
        </p:nvSpPr>
        <p:spPr>
          <a:xfrm>
            <a:off x="7462354" y="1144542"/>
            <a:ext cx="1688838" cy="56916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200" dirty="0" err="1"/>
              <a:t>Tree</a:t>
            </a:r>
            <a:r>
              <a:rPr lang="fr-CA" sz="1200" dirty="0"/>
              <a:t> Output</a:t>
            </a:r>
          </a:p>
          <a:p>
            <a:pPr algn="ctr"/>
            <a:r>
              <a:rPr lang="en-CA" sz="1200" dirty="0"/>
              <a:t>[outsize, </a:t>
            </a:r>
            <a:r>
              <a:rPr lang="en-CA" sz="1200" dirty="0" err="1"/>
              <a:t>ntrees</a:t>
            </a:r>
            <a:r>
              <a:rPr lang="en-CA" sz="1200" dirty="0"/>
              <a:t>, bs]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F7B1F897-1B46-49B6-8CB6-C750AF6450E4}"/>
              </a:ext>
            </a:extLst>
          </p:cNvPr>
          <p:cNvSpPr/>
          <p:nvPr/>
        </p:nvSpPr>
        <p:spPr>
          <a:xfrm>
            <a:off x="8022189" y="1918597"/>
            <a:ext cx="569167" cy="56916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000" dirty="0"/>
              <a:t>LW 1</a:t>
            </a:r>
            <a:endParaRPr lang="en-CA" sz="1000" dirty="0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FB218287-EB9F-84EA-E072-D6557AC5511C}"/>
              </a:ext>
            </a:extLst>
          </p:cNvPr>
          <p:cNvSpPr/>
          <p:nvPr/>
        </p:nvSpPr>
        <p:spPr>
          <a:xfrm>
            <a:off x="8022189" y="2620148"/>
            <a:ext cx="569167" cy="56916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000" dirty="0"/>
              <a:t>LW 2</a:t>
            </a:r>
            <a:endParaRPr lang="en-CA" sz="1000" dirty="0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7B705B05-E78C-374B-267B-B77FC45BE4E5}"/>
              </a:ext>
            </a:extLst>
          </p:cNvPr>
          <p:cNvSpPr/>
          <p:nvPr/>
        </p:nvSpPr>
        <p:spPr>
          <a:xfrm>
            <a:off x="8013249" y="3321699"/>
            <a:ext cx="569167" cy="56916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000" dirty="0"/>
              <a:t>LW 3</a:t>
            </a:r>
            <a:endParaRPr lang="en-CA" sz="1000" dirty="0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F21837C6-BC55-14F0-D020-5C6A8939CBB9}"/>
              </a:ext>
            </a:extLst>
          </p:cNvPr>
          <p:cNvSpPr/>
          <p:nvPr/>
        </p:nvSpPr>
        <p:spPr>
          <a:xfrm>
            <a:off x="8013248" y="4023250"/>
            <a:ext cx="569167" cy="56916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000" dirty="0"/>
              <a:t>LW 4</a:t>
            </a:r>
            <a:endParaRPr lang="en-CA" sz="1000" dirty="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93F4FFC-05B4-8311-C56D-A955CB9ACA4A}"/>
              </a:ext>
            </a:extLst>
          </p:cNvPr>
          <p:cNvSpPr txBox="1"/>
          <p:nvPr/>
        </p:nvSpPr>
        <p:spPr>
          <a:xfrm>
            <a:off x="8580277" y="3483172"/>
            <a:ext cx="11418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000" dirty="0"/>
              <a:t>(1 - NW1) x NW3</a:t>
            </a:r>
            <a:endParaRPr lang="en-CA" sz="1000" dirty="0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AF5EF314-538E-E268-3C1F-2BBD7C122479}"/>
              </a:ext>
            </a:extLst>
          </p:cNvPr>
          <p:cNvSpPr txBox="1"/>
          <p:nvPr/>
        </p:nvSpPr>
        <p:spPr>
          <a:xfrm>
            <a:off x="8580277" y="4184723"/>
            <a:ext cx="14662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000" dirty="0"/>
              <a:t>(1 - NW1) x (1 - NW3)</a:t>
            </a:r>
            <a:endParaRPr lang="en-CA" sz="1000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856C5BAD-4CE3-095E-85BD-5BA244B420EF}"/>
              </a:ext>
            </a:extLst>
          </p:cNvPr>
          <p:cNvSpPr txBox="1"/>
          <p:nvPr/>
        </p:nvSpPr>
        <p:spPr>
          <a:xfrm>
            <a:off x="8580277" y="2781619"/>
            <a:ext cx="14662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000" dirty="0"/>
              <a:t>NW1 x (1 - NW2)</a:t>
            </a:r>
            <a:endParaRPr lang="en-CA" sz="10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1C14B036-950F-AD0D-5281-1D941FF0B57F}"/>
              </a:ext>
            </a:extLst>
          </p:cNvPr>
          <p:cNvSpPr txBox="1"/>
          <p:nvPr/>
        </p:nvSpPr>
        <p:spPr>
          <a:xfrm>
            <a:off x="8580277" y="2080069"/>
            <a:ext cx="14662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000" dirty="0"/>
              <a:t>NW1 x NW2</a:t>
            </a:r>
            <a:endParaRPr lang="en-CA" sz="1000" dirty="0"/>
          </a:p>
        </p:txBody>
      </p:sp>
    </p:spTree>
    <p:extLst>
      <p:ext uri="{BB962C8B-B14F-4D97-AF65-F5344CB8AC3E}">
        <p14:creationId xmlns:p14="http://schemas.microsoft.com/office/powerpoint/2010/main" val="1933504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0D77D0D-4F7B-0A28-A1F8-46CD864582CE}"/>
              </a:ext>
            </a:extLst>
          </p:cNvPr>
          <p:cNvSpPr/>
          <p:nvPr/>
        </p:nvSpPr>
        <p:spPr>
          <a:xfrm>
            <a:off x="4654419" y="895739"/>
            <a:ext cx="1362269" cy="56916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200" dirty="0" err="1">
                <a:solidFill>
                  <a:schemeClr val="tx1"/>
                </a:solidFill>
              </a:rPr>
              <a:t>node</a:t>
            </a:r>
            <a:r>
              <a:rPr lang="fr-CA" sz="1200" dirty="0">
                <a:solidFill>
                  <a:schemeClr val="tx1"/>
                </a:solidFill>
              </a:rPr>
              <a:t> 1</a:t>
            </a:r>
          </a:p>
          <a:p>
            <a:pPr algn="ctr"/>
            <a:r>
              <a:rPr lang="fr-CA" sz="1200" dirty="0">
                <a:solidFill>
                  <a:schemeClr val="tx1"/>
                </a:solidFill>
              </a:rPr>
              <a:t>feat N &lt;= </a:t>
            </a:r>
            <a:r>
              <a:rPr lang="fr-CA" sz="1200" dirty="0" err="1">
                <a:solidFill>
                  <a:schemeClr val="tx1"/>
                </a:solidFill>
              </a:rPr>
              <a:t>cond</a:t>
            </a:r>
            <a:endParaRPr lang="en-CA" sz="1200" dirty="0">
              <a:solidFill>
                <a:schemeClr val="tx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EB0C3EE-2720-F31A-850D-2DA4199155F5}"/>
              </a:ext>
            </a:extLst>
          </p:cNvPr>
          <p:cNvSpPr/>
          <p:nvPr/>
        </p:nvSpPr>
        <p:spPr>
          <a:xfrm>
            <a:off x="2995126" y="1738597"/>
            <a:ext cx="1362269" cy="56916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200" dirty="0" err="1">
                <a:solidFill>
                  <a:schemeClr val="tx1"/>
                </a:solidFill>
              </a:rPr>
              <a:t>node</a:t>
            </a:r>
            <a:r>
              <a:rPr lang="fr-CA" sz="1200" dirty="0">
                <a:solidFill>
                  <a:schemeClr val="tx1"/>
                </a:solidFill>
              </a:rPr>
              <a:t> 2</a:t>
            </a:r>
          </a:p>
          <a:p>
            <a:pPr algn="ctr"/>
            <a:r>
              <a:rPr lang="fr-CA" sz="1200" dirty="0">
                <a:solidFill>
                  <a:schemeClr val="tx1"/>
                </a:solidFill>
              </a:rPr>
              <a:t>feat N &lt;= </a:t>
            </a:r>
            <a:r>
              <a:rPr lang="fr-CA" sz="1200" dirty="0" err="1">
                <a:solidFill>
                  <a:schemeClr val="tx1"/>
                </a:solidFill>
              </a:rPr>
              <a:t>cond</a:t>
            </a:r>
            <a:endParaRPr lang="en-CA" sz="1200" dirty="0">
              <a:solidFill>
                <a:schemeClr val="tx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2172929-919D-FC1D-C52F-4C23C26B4C41}"/>
              </a:ext>
            </a:extLst>
          </p:cNvPr>
          <p:cNvSpPr/>
          <p:nvPr/>
        </p:nvSpPr>
        <p:spPr>
          <a:xfrm>
            <a:off x="6382143" y="1738597"/>
            <a:ext cx="1362269" cy="56916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200" dirty="0" err="1">
                <a:solidFill>
                  <a:schemeClr val="tx1"/>
                </a:solidFill>
              </a:rPr>
              <a:t>node</a:t>
            </a:r>
            <a:r>
              <a:rPr lang="fr-CA" sz="1200" dirty="0">
                <a:solidFill>
                  <a:schemeClr val="tx1"/>
                </a:solidFill>
              </a:rPr>
              <a:t> 3</a:t>
            </a:r>
          </a:p>
          <a:p>
            <a:pPr algn="ctr"/>
            <a:r>
              <a:rPr lang="fr-CA" sz="1200" dirty="0">
                <a:solidFill>
                  <a:schemeClr val="tx1"/>
                </a:solidFill>
              </a:rPr>
              <a:t>feat N &lt;= </a:t>
            </a:r>
            <a:r>
              <a:rPr lang="fr-CA" sz="1200" dirty="0" err="1">
                <a:solidFill>
                  <a:schemeClr val="tx1"/>
                </a:solidFill>
              </a:rPr>
              <a:t>cond</a:t>
            </a:r>
            <a:endParaRPr lang="en-CA" sz="1200" dirty="0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AFF8B66-AC6F-A3E0-00AB-0F5C18CB29D3}"/>
              </a:ext>
            </a:extLst>
          </p:cNvPr>
          <p:cNvSpPr/>
          <p:nvPr/>
        </p:nvSpPr>
        <p:spPr>
          <a:xfrm>
            <a:off x="2090055" y="2628114"/>
            <a:ext cx="1362269" cy="569167"/>
          </a:xfrm>
          <a:prstGeom prst="rect">
            <a:avLst/>
          </a:prstGeom>
          <a:solidFill>
            <a:srgbClr val="02357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200" dirty="0" err="1"/>
              <a:t>leaf</a:t>
            </a:r>
            <a:r>
              <a:rPr lang="fr-CA" sz="1200" dirty="0"/>
              <a:t> 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E5C27D0-6C89-55ED-CD03-ABF8B2D7BE5D}"/>
              </a:ext>
            </a:extLst>
          </p:cNvPr>
          <p:cNvSpPr/>
          <p:nvPr/>
        </p:nvSpPr>
        <p:spPr>
          <a:xfrm>
            <a:off x="7193915" y="2628110"/>
            <a:ext cx="1362269" cy="569167"/>
          </a:xfrm>
          <a:prstGeom prst="rect">
            <a:avLst/>
          </a:prstGeom>
          <a:solidFill>
            <a:srgbClr val="02357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200" dirty="0" err="1"/>
              <a:t>leaf</a:t>
            </a:r>
            <a:r>
              <a:rPr lang="fr-CA" sz="1200" dirty="0"/>
              <a:t> 4</a:t>
            </a:r>
            <a:endParaRPr lang="en-CA" sz="12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64A0235-BA89-685C-20C7-00CBCDA0A198}"/>
              </a:ext>
            </a:extLst>
          </p:cNvPr>
          <p:cNvSpPr/>
          <p:nvPr/>
        </p:nvSpPr>
        <p:spPr>
          <a:xfrm>
            <a:off x="5505065" y="2628111"/>
            <a:ext cx="1362269" cy="569167"/>
          </a:xfrm>
          <a:prstGeom prst="rect">
            <a:avLst/>
          </a:prstGeom>
          <a:solidFill>
            <a:srgbClr val="02357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200" dirty="0" err="1"/>
              <a:t>leaf</a:t>
            </a:r>
            <a:r>
              <a:rPr lang="fr-CA" sz="1200" dirty="0"/>
              <a:t> 3</a:t>
            </a:r>
            <a:endParaRPr lang="en-CA" sz="12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E921BB6-3B41-111E-7539-1C40A79AE608}"/>
              </a:ext>
            </a:extLst>
          </p:cNvPr>
          <p:cNvSpPr/>
          <p:nvPr/>
        </p:nvSpPr>
        <p:spPr>
          <a:xfrm>
            <a:off x="3816215" y="2628112"/>
            <a:ext cx="1362269" cy="569167"/>
          </a:xfrm>
          <a:prstGeom prst="rect">
            <a:avLst/>
          </a:prstGeom>
          <a:solidFill>
            <a:srgbClr val="02357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200" dirty="0" err="1"/>
              <a:t>leaf</a:t>
            </a:r>
            <a:r>
              <a:rPr lang="fr-CA" sz="1200" dirty="0"/>
              <a:t> 2</a:t>
            </a:r>
            <a:endParaRPr lang="en-CA" sz="1200" dirty="0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E424D78E-FAC3-7249-EE00-8964D3DF35B3}"/>
              </a:ext>
            </a:extLst>
          </p:cNvPr>
          <p:cNvCxnSpPr>
            <a:cxnSpLocks/>
            <a:stCxn id="2" idx="2"/>
            <a:endCxn id="3" idx="3"/>
          </p:cNvCxnSpPr>
          <p:nvPr/>
        </p:nvCxnSpPr>
        <p:spPr>
          <a:xfrm flipH="1">
            <a:off x="4357395" y="1464906"/>
            <a:ext cx="978159" cy="558275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08668C08-2214-E0CF-1252-B207AB7C8627}"/>
              </a:ext>
            </a:extLst>
          </p:cNvPr>
          <p:cNvCxnSpPr>
            <a:cxnSpLocks/>
            <a:stCxn id="2" idx="2"/>
            <a:endCxn id="4" idx="1"/>
          </p:cNvCxnSpPr>
          <p:nvPr/>
        </p:nvCxnSpPr>
        <p:spPr>
          <a:xfrm>
            <a:off x="5335554" y="1464906"/>
            <a:ext cx="1046589" cy="558275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5CF133A-CAAE-E765-B83A-5355768A45A8}"/>
              </a:ext>
            </a:extLst>
          </p:cNvPr>
          <p:cNvCxnSpPr>
            <a:cxnSpLocks/>
            <a:stCxn id="3" idx="2"/>
            <a:endCxn id="8" idx="0"/>
          </p:cNvCxnSpPr>
          <p:nvPr/>
        </p:nvCxnSpPr>
        <p:spPr>
          <a:xfrm>
            <a:off x="3676261" y="2307764"/>
            <a:ext cx="821089" cy="320348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B1E3E5E5-340A-AB26-9EF8-6D8D06B63AA4}"/>
              </a:ext>
            </a:extLst>
          </p:cNvPr>
          <p:cNvCxnSpPr>
            <a:cxnSpLocks/>
            <a:stCxn id="3" idx="2"/>
            <a:endCxn id="5" idx="0"/>
          </p:cNvCxnSpPr>
          <p:nvPr/>
        </p:nvCxnSpPr>
        <p:spPr>
          <a:xfrm flipH="1">
            <a:off x="2771190" y="2307764"/>
            <a:ext cx="905071" cy="320350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21A4F70D-E9D1-EA14-D232-7E8A92B1F82F}"/>
              </a:ext>
            </a:extLst>
          </p:cNvPr>
          <p:cNvCxnSpPr>
            <a:cxnSpLocks/>
            <a:stCxn id="4" idx="2"/>
            <a:endCxn id="6" idx="0"/>
          </p:cNvCxnSpPr>
          <p:nvPr/>
        </p:nvCxnSpPr>
        <p:spPr>
          <a:xfrm>
            <a:off x="7063278" y="2307764"/>
            <a:ext cx="811772" cy="320346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EEB35E26-D0E1-6CA6-03C1-9B5F1F6B9D1C}"/>
              </a:ext>
            </a:extLst>
          </p:cNvPr>
          <p:cNvCxnSpPr>
            <a:cxnSpLocks/>
            <a:stCxn id="4" idx="2"/>
            <a:endCxn id="7" idx="0"/>
          </p:cNvCxnSpPr>
          <p:nvPr/>
        </p:nvCxnSpPr>
        <p:spPr>
          <a:xfrm flipH="1">
            <a:off x="6186200" y="2307764"/>
            <a:ext cx="877078" cy="320347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766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696B2EB4-542A-2A7E-10C9-7E06807B102B}"/>
              </a:ext>
            </a:extLst>
          </p:cNvPr>
          <p:cNvSpPr/>
          <p:nvPr/>
        </p:nvSpPr>
        <p:spPr>
          <a:xfrm>
            <a:off x="6074312" y="2880390"/>
            <a:ext cx="569167" cy="569167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000" dirty="0">
                <a:solidFill>
                  <a:schemeClr val="tx1"/>
                </a:solidFill>
              </a:rPr>
              <a:t>LW 1</a:t>
            </a:r>
            <a:endParaRPr lang="en-CA" sz="1000" dirty="0">
              <a:solidFill>
                <a:schemeClr val="tx1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21E5749-B6E5-5E8B-B6EA-1180C98309C2}"/>
              </a:ext>
            </a:extLst>
          </p:cNvPr>
          <p:cNvSpPr/>
          <p:nvPr/>
        </p:nvSpPr>
        <p:spPr>
          <a:xfrm>
            <a:off x="6074312" y="3446588"/>
            <a:ext cx="569167" cy="569167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000" dirty="0">
                <a:solidFill>
                  <a:schemeClr val="tx1"/>
                </a:solidFill>
              </a:rPr>
              <a:t>LW 2</a:t>
            </a:r>
            <a:endParaRPr lang="en-CA" sz="1000" dirty="0">
              <a:solidFill>
                <a:schemeClr val="tx1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CD1D087-D389-C4B4-6ED2-021A63102C40}"/>
              </a:ext>
            </a:extLst>
          </p:cNvPr>
          <p:cNvSpPr/>
          <p:nvPr/>
        </p:nvSpPr>
        <p:spPr>
          <a:xfrm>
            <a:off x="6074312" y="4012786"/>
            <a:ext cx="569167" cy="569167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000" dirty="0">
                <a:solidFill>
                  <a:schemeClr val="tx1"/>
                </a:solidFill>
              </a:rPr>
              <a:t>LW 3</a:t>
            </a:r>
            <a:endParaRPr lang="en-CA" sz="1000" dirty="0">
              <a:solidFill>
                <a:schemeClr val="tx1"/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B4733D3-A7AE-8A4F-586D-76A13DB699A5}"/>
              </a:ext>
            </a:extLst>
          </p:cNvPr>
          <p:cNvSpPr/>
          <p:nvPr/>
        </p:nvSpPr>
        <p:spPr>
          <a:xfrm>
            <a:off x="6074312" y="4581929"/>
            <a:ext cx="569167" cy="569167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000" dirty="0">
                <a:solidFill>
                  <a:schemeClr val="tx1"/>
                </a:solidFill>
              </a:rPr>
              <a:t>LW 4</a:t>
            </a:r>
            <a:endParaRPr lang="en-CA" sz="1000" dirty="0">
              <a:solidFill>
                <a:schemeClr val="tx1"/>
              </a:solidFill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5A467526-E0F9-196A-CB93-1DEE30E874D2}"/>
              </a:ext>
            </a:extLst>
          </p:cNvPr>
          <p:cNvSpPr/>
          <p:nvPr/>
        </p:nvSpPr>
        <p:spPr>
          <a:xfrm>
            <a:off x="2090406" y="2314192"/>
            <a:ext cx="569167" cy="569167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000" dirty="0">
                <a:solidFill>
                  <a:schemeClr val="tx1"/>
                </a:solidFill>
              </a:rPr>
              <a:t>NW 1</a:t>
            </a:r>
            <a:endParaRPr lang="en-CA" sz="1000" dirty="0">
              <a:solidFill>
                <a:schemeClr val="tx1"/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040DF92-3CA9-0424-717B-C102C98791AF}"/>
              </a:ext>
            </a:extLst>
          </p:cNvPr>
          <p:cNvSpPr/>
          <p:nvPr/>
        </p:nvSpPr>
        <p:spPr>
          <a:xfrm>
            <a:off x="2090407" y="2883695"/>
            <a:ext cx="569167" cy="569167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000" dirty="0">
                <a:solidFill>
                  <a:schemeClr val="tx1"/>
                </a:solidFill>
              </a:rPr>
              <a:t>NW 2</a:t>
            </a:r>
            <a:endParaRPr lang="en-CA" sz="1000" dirty="0">
              <a:solidFill>
                <a:schemeClr val="tx1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CE9297B-73D2-4706-2FA7-8D424AB5C76D}"/>
              </a:ext>
            </a:extLst>
          </p:cNvPr>
          <p:cNvSpPr/>
          <p:nvPr/>
        </p:nvSpPr>
        <p:spPr>
          <a:xfrm>
            <a:off x="2090406" y="3453198"/>
            <a:ext cx="569167" cy="569167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000" dirty="0">
                <a:solidFill>
                  <a:schemeClr val="tx1"/>
                </a:solidFill>
              </a:rPr>
              <a:t>NW 3</a:t>
            </a:r>
            <a:endParaRPr lang="en-CA" sz="1000" dirty="0">
              <a:solidFill>
                <a:schemeClr val="tx1"/>
              </a:solidFill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93F4FFC-05B4-8311-C56D-A955CB9ACA4A}"/>
              </a:ext>
            </a:extLst>
          </p:cNvPr>
          <p:cNvSpPr txBox="1"/>
          <p:nvPr/>
        </p:nvSpPr>
        <p:spPr>
          <a:xfrm>
            <a:off x="3991069" y="4180197"/>
            <a:ext cx="11418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000" dirty="0"/>
              <a:t>NW3 x CNW3</a:t>
            </a:r>
            <a:endParaRPr lang="en-CA" sz="1000" dirty="0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AF5EF314-538E-E268-3C1F-2BBD7C122479}"/>
              </a:ext>
            </a:extLst>
          </p:cNvPr>
          <p:cNvSpPr txBox="1"/>
          <p:nvPr/>
        </p:nvSpPr>
        <p:spPr>
          <a:xfrm>
            <a:off x="4000017" y="4766367"/>
            <a:ext cx="13262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000" dirty="0"/>
              <a:t>(1 - NW3) x CNW3</a:t>
            </a:r>
            <a:endParaRPr lang="en-CA" sz="1000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856C5BAD-4CE3-095E-85BD-5BA244B420EF}"/>
              </a:ext>
            </a:extLst>
          </p:cNvPr>
          <p:cNvSpPr txBox="1"/>
          <p:nvPr/>
        </p:nvSpPr>
        <p:spPr>
          <a:xfrm>
            <a:off x="3991069" y="3605925"/>
            <a:ext cx="13351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000" dirty="0"/>
              <a:t>(1 - NW2) x CNW2</a:t>
            </a:r>
            <a:endParaRPr lang="en-CA" sz="10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1C14B036-950F-AD0D-5281-1D941FF0B57F}"/>
              </a:ext>
            </a:extLst>
          </p:cNvPr>
          <p:cNvSpPr txBox="1"/>
          <p:nvPr/>
        </p:nvSpPr>
        <p:spPr>
          <a:xfrm>
            <a:off x="3991069" y="3036758"/>
            <a:ext cx="13351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000" dirty="0"/>
              <a:t>NW2 x CNW2</a:t>
            </a:r>
            <a:endParaRPr lang="en-CA" sz="10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91D86C-36F3-20AA-F5F7-A257B0016A94}"/>
              </a:ext>
            </a:extLst>
          </p:cNvPr>
          <p:cNvSpPr/>
          <p:nvPr/>
        </p:nvSpPr>
        <p:spPr>
          <a:xfrm>
            <a:off x="3430858" y="1190734"/>
            <a:ext cx="569167" cy="569167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000" dirty="0">
                <a:solidFill>
                  <a:schemeClr val="tx1"/>
                </a:solidFill>
              </a:rPr>
              <a:t>CNW  1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9FDA6FF-011B-DF2E-BFF9-39469EC1C6E1}"/>
              </a:ext>
            </a:extLst>
          </p:cNvPr>
          <p:cNvSpPr/>
          <p:nvPr/>
        </p:nvSpPr>
        <p:spPr>
          <a:xfrm>
            <a:off x="3430854" y="1754626"/>
            <a:ext cx="569167" cy="569167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000" dirty="0">
                <a:solidFill>
                  <a:schemeClr val="tx1"/>
                </a:solidFill>
              </a:rPr>
              <a:t>CNW 2</a:t>
            </a:r>
            <a:endParaRPr lang="en-CA" sz="1000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78DA8D8-A9DB-28B8-5489-5D303C8957AB}"/>
              </a:ext>
            </a:extLst>
          </p:cNvPr>
          <p:cNvSpPr/>
          <p:nvPr/>
        </p:nvSpPr>
        <p:spPr>
          <a:xfrm>
            <a:off x="3430854" y="2323793"/>
            <a:ext cx="569167" cy="569167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000" dirty="0">
                <a:solidFill>
                  <a:schemeClr val="tx1"/>
                </a:solidFill>
              </a:rPr>
              <a:t>CNW 3</a:t>
            </a:r>
            <a:endParaRPr lang="en-CA" sz="1000" dirty="0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9340889-CD34-AE94-EA69-ACB60F8687F3}"/>
              </a:ext>
            </a:extLst>
          </p:cNvPr>
          <p:cNvSpPr/>
          <p:nvPr/>
        </p:nvSpPr>
        <p:spPr>
          <a:xfrm>
            <a:off x="3430853" y="2887685"/>
            <a:ext cx="569167" cy="569167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000" dirty="0">
                <a:solidFill>
                  <a:schemeClr val="tx1"/>
                </a:solidFill>
              </a:rPr>
              <a:t>CNW 4</a:t>
            </a:r>
            <a:endParaRPr lang="en-CA" sz="1000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062AB62-D427-79BA-18B0-FB19FB54236C}"/>
              </a:ext>
            </a:extLst>
          </p:cNvPr>
          <p:cNvSpPr/>
          <p:nvPr/>
        </p:nvSpPr>
        <p:spPr>
          <a:xfrm>
            <a:off x="3430853" y="3456179"/>
            <a:ext cx="569167" cy="569167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000" dirty="0">
                <a:solidFill>
                  <a:schemeClr val="tx1"/>
                </a:solidFill>
              </a:rPr>
              <a:t>CNW 5</a:t>
            </a:r>
            <a:endParaRPr lang="en-CA" sz="1000" dirty="0">
              <a:solidFill>
                <a:schemeClr val="tx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FF0822B-127F-7EDB-7EB2-2E4D134C7758}"/>
              </a:ext>
            </a:extLst>
          </p:cNvPr>
          <p:cNvSpPr/>
          <p:nvPr/>
        </p:nvSpPr>
        <p:spPr>
          <a:xfrm>
            <a:off x="3430852" y="4024673"/>
            <a:ext cx="569167" cy="569167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000" dirty="0">
                <a:solidFill>
                  <a:schemeClr val="tx1"/>
                </a:solidFill>
              </a:rPr>
              <a:t>CNW 6</a:t>
            </a:r>
            <a:endParaRPr lang="en-CA" sz="1000" dirty="0">
              <a:solidFill>
                <a:schemeClr val="tx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B340251-E728-4B52-4B84-70136F316BD5}"/>
              </a:ext>
            </a:extLst>
          </p:cNvPr>
          <p:cNvSpPr/>
          <p:nvPr/>
        </p:nvSpPr>
        <p:spPr>
          <a:xfrm>
            <a:off x="3430850" y="4587892"/>
            <a:ext cx="569167" cy="569167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000" dirty="0">
                <a:solidFill>
                  <a:schemeClr val="tx1"/>
                </a:solidFill>
              </a:rPr>
              <a:t>CNW 7</a:t>
            </a:r>
            <a:endParaRPr lang="en-CA" sz="1000" dirty="0">
              <a:solidFill>
                <a:schemeClr val="tx1"/>
              </a:solidFill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0F4C3988-978D-CCBE-C031-6346E54F85AD}"/>
              </a:ext>
            </a:extLst>
          </p:cNvPr>
          <p:cNvCxnSpPr>
            <a:cxnSpLocks/>
            <a:stCxn id="38" idx="3"/>
            <a:endCxn id="16" idx="1"/>
          </p:cNvCxnSpPr>
          <p:nvPr/>
        </p:nvCxnSpPr>
        <p:spPr>
          <a:xfrm>
            <a:off x="2659574" y="3168279"/>
            <a:ext cx="771279" cy="3990"/>
          </a:xfrm>
          <a:prstGeom prst="straightConnector1">
            <a:avLst/>
          </a:prstGeom>
          <a:ln w="190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0E85E634-1A36-2A62-A646-B3B3A4986068}"/>
              </a:ext>
            </a:extLst>
          </p:cNvPr>
          <p:cNvCxnSpPr>
            <a:cxnSpLocks/>
            <a:stCxn id="38" idx="3"/>
            <a:endCxn id="17" idx="1"/>
          </p:cNvCxnSpPr>
          <p:nvPr/>
        </p:nvCxnSpPr>
        <p:spPr>
          <a:xfrm>
            <a:off x="2659574" y="3168279"/>
            <a:ext cx="771279" cy="572484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459F09A4-36DD-AB7F-824C-2BB31C5B9B37}"/>
              </a:ext>
            </a:extLst>
          </p:cNvPr>
          <p:cNvCxnSpPr>
            <a:cxnSpLocks/>
            <a:stCxn id="39" idx="3"/>
            <a:endCxn id="18" idx="1"/>
          </p:cNvCxnSpPr>
          <p:nvPr/>
        </p:nvCxnSpPr>
        <p:spPr>
          <a:xfrm>
            <a:off x="2659573" y="3737782"/>
            <a:ext cx="771279" cy="571475"/>
          </a:xfrm>
          <a:prstGeom prst="straightConnector1">
            <a:avLst/>
          </a:prstGeom>
          <a:ln w="190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774E8535-B9B7-F0D7-0289-089708D3C270}"/>
              </a:ext>
            </a:extLst>
          </p:cNvPr>
          <p:cNvCxnSpPr>
            <a:cxnSpLocks/>
            <a:stCxn id="39" idx="3"/>
            <a:endCxn id="19" idx="1"/>
          </p:cNvCxnSpPr>
          <p:nvPr/>
        </p:nvCxnSpPr>
        <p:spPr>
          <a:xfrm>
            <a:off x="2659573" y="3737782"/>
            <a:ext cx="771277" cy="1134694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12747A18-7282-4B24-F5AE-88E5075C1966}"/>
              </a:ext>
            </a:extLst>
          </p:cNvPr>
          <p:cNvCxnSpPr>
            <a:cxnSpLocks/>
            <a:stCxn id="37" idx="3"/>
            <a:endCxn id="14" idx="1"/>
          </p:cNvCxnSpPr>
          <p:nvPr/>
        </p:nvCxnSpPr>
        <p:spPr>
          <a:xfrm flipV="1">
            <a:off x="2659573" y="2039210"/>
            <a:ext cx="771281" cy="559566"/>
          </a:xfrm>
          <a:prstGeom prst="straightConnector1">
            <a:avLst/>
          </a:prstGeom>
          <a:ln w="190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64453930-AEDB-1BCB-7C93-FC0598B8EB9B}"/>
              </a:ext>
            </a:extLst>
          </p:cNvPr>
          <p:cNvCxnSpPr>
            <a:cxnSpLocks/>
            <a:stCxn id="37" idx="3"/>
            <a:endCxn id="15" idx="1"/>
          </p:cNvCxnSpPr>
          <p:nvPr/>
        </p:nvCxnSpPr>
        <p:spPr>
          <a:xfrm>
            <a:off x="2659573" y="2598776"/>
            <a:ext cx="771281" cy="9601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TextBox 188">
            <a:extLst>
              <a:ext uri="{FF2B5EF4-FFF2-40B4-BE49-F238E27FC236}">
                <a16:creationId xmlns:a16="http://schemas.microsoft.com/office/drawing/2014/main" id="{DB1C8E95-81C8-8407-B86F-F2BB684523E5}"/>
              </a:ext>
            </a:extLst>
          </p:cNvPr>
          <p:cNvSpPr txBox="1"/>
          <p:nvPr/>
        </p:nvSpPr>
        <p:spPr>
          <a:xfrm>
            <a:off x="3991069" y="1426575"/>
            <a:ext cx="13351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000" dirty="0"/>
              <a:t>== 1.0</a:t>
            </a:r>
            <a:endParaRPr lang="en-CA" sz="1000" dirty="0"/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EF7334D5-0D70-055D-AC7F-CF8391E7966B}"/>
              </a:ext>
            </a:extLst>
          </p:cNvPr>
          <p:cNvSpPr txBox="1"/>
          <p:nvPr/>
        </p:nvSpPr>
        <p:spPr>
          <a:xfrm>
            <a:off x="3991069" y="1924863"/>
            <a:ext cx="12381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000" dirty="0"/>
              <a:t>NW1 x CNW1</a:t>
            </a:r>
            <a:endParaRPr lang="en-CA" sz="1000" dirty="0"/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3D40E095-DEA9-B97F-F240-916CB4B5D59E}"/>
              </a:ext>
            </a:extLst>
          </p:cNvPr>
          <p:cNvSpPr txBox="1"/>
          <p:nvPr/>
        </p:nvSpPr>
        <p:spPr>
          <a:xfrm>
            <a:off x="3991069" y="2434669"/>
            <a:ext cx="13351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000" dirty="0"/>
              <a:t>(1 – NW1) x CNW1 </a:t>
            </a:r>
            <a:endParaRPr lang="en-CA" sz="1000" dirty="0"/>
          </a:p>
        </p:txBody>
      </p:sp>
      <p:sp>
        <p:nvSpPr>
          <p:cNvPr id="194" name="Rectangle 193">
            <a:extLst>
              <a:ext uri="{FF2B5EF4-FFF2-40B4-BE49-F238E27FC236}">
                <a16:creationId xmlns:a16="http://schemas.microsoft.com/office/drawing/2014/main" id="{BF275C84-9E48-AC6A-C082-F10D3A1CBD94}"/>
              </a:ext>
            </a:extLst>
          </p:cNvPr>
          <p:cNvSpPr/>
          <p:nvPr/>
        </p:nvSpPr>
        <p:spPr>
          <a:xfrm>
            <a:off x="8124825" y="2883359"/>
            <a:ext cx="569167" cy="569167"/>
          </a:xfrm>
          <a:prstGeom prst="rect">
            <a:avLst/>
          </a:prstGeom>
          <a:solidFill>
            <a:srgbClr val="02357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000" dirty="0"/>
              <a:t>LP 1</a:t>
            </a:r>
            <a:endParaRPr lang="en-CA" sz="1000" dirty="0"/>
          </a:p>
        </p:txBody>
      </p:sp>
      <p:sp>
        <p:nvSpPr>
          <p:cNvPr id="195" name="Rectangle 194">
            <a:extLst>
              <a:ext uri="{FF2B5EF4-FFF2-40B4-BE49-F238E27FC236}">
                <a16:creationId xmlns:a16="http://schemas.microsoft.com/office/drawing/2014/main" id="{6D8BF0D7-CB38-9A2E-25B4-2F59A333BB28}"/>
              </a:ext>
            </a:extLst>
          </p:cNvPr>
          <p:cNvSpPr/>
          <p:nvPr/>
        </p:nvSpPr>
        <p:spPr>
          <a:xfrm>
            <a:off x="8124825" y="3449557"/>
            <a:ext cx="569167" cy="569167"/>
          </a:xfrm>
          <a:prstGeom prst="rect">
            <a:avLst/>
          </a:prstGeom>
          <a:solidFill>
            <a:srgbClr val="02357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000" dirty="0"/>
              <a:t>LP 2</a:t>
            </a:r>
            <a:endParaRPr lang="en-CA" sz="1000" dirty="0"/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9E367459-3966-1C1A-5FA1-E1AA5CF947B7}"/>
              </a:ext>
            </a:extLst>
          </p:cNvPr>
          <p:cNvSpPr/>
          <p:nvPr/>
        </p:nvSpPr>
        <p:spPr>
          <a:xfrm>
            <a:off x="8124825" y="4015755"/>
            <a:ext cx="569167" cy="569167"/>
          </a:xfrm>
          <a:prstGeom prst="rect">
            <a:avLst/>
          </a:prstGeom>
          <a:solidFill>
            <a:srgbClr val="02357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000" dirty="0"/>
              <a:t>LP 3</a:t>
            </a:r>
            <a:endParaRPr lang="en-CA" sz="1000" dirty="0"/>
          </a:p>
        </p:txBody>
      </p:sp>
      <p:sp>
        <p:nvSpPr>
          <p:cNvPr id="197" name="Rectangle 196">
            <a:extLst>
              <a:ext uri="{FF2B5EF4-FFF2-40B4-BE49-F238E27FC236}">
                <a16:creationId xmlns:a16="http://schemas.microsoft.com/office/drawing/2014/main" id="{9558F9DF-BCCC-262C-D36B-740A46268789}"/>
              </a:ext>
            </a:extLst>
          </p:cNvPr>
          <p:cNvSpPr/>
          <p:nvPr/>
        </p:nvSpPr>
        <p:spPr>
          <a:xfrm>
            <a:off x="8124825" y="4584898"/>
            <a:ext cx="569167" cy="569167"/>
          </a:xfrm>
          <a:prstGeom prst="rect">
            <a:avLst/>
          </a:prstGeom>
          <a:solidFill>
            <a:srgbClr val="02357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000" dirty="0"/>
              <a:t>LP 4</a:t>
            </a:r>
            <a:endParaRPr lang="en-CA" sz="1000" dirty="0"/>
          </a:p>
        </p:txBody>
      </p:sp>
      <p:sp>
        <p:nvSpPr>
          <p:cNvPr id="198" name="Right Brace 197">
            <a:extLst>
              <a:ext uri="{FF2B5EF4-FFF2-40B4-BE49-F238E27FC236}">
                <a16:creationId xmlns:a16="http://schemas.microsoft.com/office/drawing/2014/main" id="{94BEDE1C-04E1-3B6D-2DE0-157F882EC87B}"/>
              </a:ext>
            </a:extLst>
          </p:cNvPr>
          <p:cNvSpPr/>
          <p:nvPr/>
        </p:nvSpPr>
        <p:spPr>
          <a:xfrm>
            <a:off x="4969819" y="2883359"/>
            <a:ext cx="356412" cy="2270706"/>
          </a:xfrm>
          <a:prstGeom prst="rightBrace">
            <a:avLst/>
          </a:prstGeom>
          <a:noFill/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99" name="Double Bracket 198">
            <a:extLst>
              <a:ext uri="{FF2B5EF4-FFF2-40B4-BE49-F238E27FC236}">
                <a16:creationId xmlns:a16="http://schemas.microsoft.com/office/drawing/2014/main" id="{3E30C9B0-EDF0-66C5-0AB4-0E545F6275E7}"/>
              </a:ext>
            </a:extLst>
          </p:cNvPr>
          <p:cNvSpPr/>
          <p:nvPr/>
        </p:nvSpPr>
        <p:spPr>
          <a:xfrm>
            <a:off x="5625764" y="2771200"/>
            <a:ext cx="1466262" cy="2502329"/>
          </a:xfrm>
          <a:prstGeom prst="bracketPair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04" name="Double Bracket 203">
            <a:extLst>
              <a:ext uri="{FF2B5EF4-FFF2-40B4-BE49-F238E27FC236}">
                <a16:creationId xmlns:a16="http://schemas.microsoft.com/office/drawing/2014/main" id="{CE73B2F4-A399-7794-B769-9F7478527518}"/>
              </a:ext>
            </a:extLst>
          </p:cNvPr>
          <p:cNvSpPr/>
          <p:nvPr/>
        </p:nvSpPr>
        <p:spPr>
          <a:xfrm>
            <a:off x="7676277" y="2771200"/>
            <a:ext cx="1466262" cy="2502329"/>
          </a:xfrm>
          <a:prstGeom prst="bracketPair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05" name="TextBox 204">
            <a:extLst>
              <a:ext uri="{FF2B5EF4-FFF2-40B4-BE49-F238E27FC236}">
                <a16:creationId xmlns:a16="http://schemas.microsoft.com/office/drawing/2014/main" id="{39B13E3B-99DE-49F8-9B0E-AF71268EFE3D}"/>
              </a:ext>
            </a:extLst>
          </p:cNvPr>
          <p:cNvSpPr txBox="1"/>
          <p:nvPr/>
        </p:nvSpPr>
        <p:spPr>
          <a:xfrm>
            <a:off x="7242889" y="3858897"/>
            <a:ext cx="2825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/>
              <a:t>x</a:t>
            </a:r>
            <a:endParaRPr lang="en-CA" sz="1400" dirty="0"/>
          </a:p>
        </p:txBody>
      </p:sp>
      <p:sp>
        <p:nvSpPr>
          <p:cNvPr id="206" name="TextBox 205">
            <a:extLst>
              <a:ext uri="{FF2B5EF4-FFF2-40B4-BE49-F238E27FC236}">
                <a16:creationId xmlns:a16="http://schemas.microsoft.com/office/drawing/2014/main" id="{54805B7B-D3F5-689A-50F8-3EB7EDE9067F}"/>
              </a:ext>
            </a:extLst>
          </p:cNvPr>
          <p:cNvSpPr txBox="1"/>
          <p:nvPr/>
        </p:nvSpPr>
        <p:spPr>
          <a:xfrm>
            <a:off x="9293403" y="3858897"/>
            <a:ext cx="9688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/>
              <a:t>=   </a:t>
            </a:r>
            <a:r>
              <a:rPr lang="fr-CA" sz="1400" dirty="0" err="1"/>
              <a:t>pred</a:t>
            </a:r>
            <a:endParaRPr lang="fr-CA" sz="1400" dirty="0"/>
          </a:p>
        </p:txBody>
      </p:sp>
    </p:spTree>
    <p:extLst>
      <p:ext uri="{BB962C8B-B14F-4D97-AF65-F5344CB8AC3E}">
        <p14:creationId xmlns:p14="http://schemas.microsoft.com/office/powerpoint/2010/main" val="26054954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226</Words>
  <Application>Microsoft Office PowerPoint</Application>
  <PresentationFormat>Widescreen</PresentationFormat>
  <Paragraphs>71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Jeremie Desgagne-Bouchard</dc:creator>
  <cp:lastModifiedBy>Jeremie Desgagne-Bouchard</cp:lastModifiedBy>
  <cp:revision>1</cp:revision>
  <dcterms:created xsi:type="dcterms:W3CDTF">2023-12-21T23:14:32Z</dcterms:created>
  <dcterms:modified xsi:type="dcterms:W3CDTF">2023-12-31T20:07:46Z</dcterms:modified>
</cp:coreProperties>
</file>