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Sz cx="12192000" cy="6858000"/>
  <p:notesSz cx="6858000" cy="9144000"/>
  <p:custDataLst>
    <p:tags r:id="rId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68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8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219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4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2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794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6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11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61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49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IBAQEBAQEBAQEBAQEBAQIAAAAAAAAAAwAAAAMAAAAA/////wQAAwwAAAAAAAAAAAAAIAD///////////////8AAAD///////////////8DAAAAAwD///////8DAAAAAw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GAP///////wQAAAACABAAC5VBYcffAqlClq5LVDfNzVAFAAAAAAADAAAAAwADAAAAAQADAAAAAwD///////8DAAAAAAD///////8DAAAAAAD///////8DAAAAAAD///////8DAAAAAAD///////8DAAIA////////BAAAAAMAEAALoUXUT6AbzEqemQRPtGWM9QUAAAABAAMAAAAAAAMAAAAC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gEDAAAAAwD///////8lAAZMaW5rZWRTaGFwZVByZXNlbnRhdGlvblNldHRpbmdzRGF0YV8wBQAAAAEABAAAAAAABAAAAAI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JVBYcffAqlClq5LVDfNzVADRGF0YQAbAAAABExpbmtlZFNoYXBlRGF0YQAFAAAAAAACTmFtZQAZAAAATGlua2VkU2hhcGVzRGF0YVByb3BlcnR5ABBWZXJzaW9uAAAAAAAJTGFzdFdyaXRlANUp5XN/AQAAAAEA/////8YAxgAAAAVfaWQAEAAAAAShRdRPoBvMSp6ZBE+0ZYz1A0RhdGEAUwAAAAhQcmVzZW50YXRpb25TY2FubmVkRm9yTGlua2VkU2hhcGVzAAECTnVtYmVyRm9ybWF0U2VwYXJhdG9yTW9kZQAKAAAAQXV0b21hdGljAAACTmFtZQAkAAAATGlua2VkU2hhcGVQcmVzZW50YXRpb25TZXR0aW5nc0RhdGEAEFZlcnNpb24AAAAAAAlMYXN0V3JpdGUAVCrlc3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Arial</vt:lpstr>
      <vt:lpstr>Calibri</vt:lpstr>
      <vt:lpstr>Calibri Light</vt:lpstr>
      <vt:lpstr>Office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Xander de Vries</dc:creator>
  <cp:lastModifiedBy>Matthijs Cox</cp:lastModifiedBy>
  <cp:revision>4</cp:revision>
  <dcterms:created xsi:type="dcterms:W3CDTF">2022-03-10T12:54:31Z</dcterms:created>
  <dcterms:modified xsi:type="dcterms:W3CDTF">2022-11-16T08:36:46Z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6a2fad9-126f-43f1-a0a4-9c907561022c_Enabled">
    <vt:lpwstr>true</vt:lpwstr>
  </property>
  <property fmtid="{D5CDD505-2E9C-101B-9397-08002B2CF9AE}" pid="3" name="MSIP_Label_f6a2fad9-126f-43f1-a0a4-9c907561022c_SetDate">
    <vt:lpwstr>2022-03-10T12:54:49Z</vt:lpwstr>
  </property>
  <property fmtid="{D5CDD505-2E9C-101B-9397-08002B2CF9AE}" pid="4" name="MSIP_Label_f6a2fad9-126f-43f1-a0a4-9c907561022c_Method">
    <vt:lpwstr>Privileged</vt:lpwstr>
  </property>
  <property fmtid="{D5CDD505-2E9C-101B-9397-08002B2CF9AE}" pid="5" name="MSIP_Label_f6a2fad9-126f-43f1-a0a4-9c907561022c_Name">
    <vt:lpwstr>Non-Business</vt:lpwstr>
  </property>
  <property fmtid="{D5CDD505-2E9C-101B-9397-08002B2CF9AE}" pid="6" name="MSIP_Label_f6a2fad9-126f-43f1-a0a4-9c907561022c_SiteId">
    <vt:lpwstr>af73baa8-f594-4eb2-a39d-93e96cad61fc</vt:lpwstr>
  </property>
  <property fmtid="{D5CDD505-2E9C-101B-9397-08002B2CF9AE}" pid="7" name="MSIP_Label_f6a2fad9-126f-43f1-a0a4-9c907561022c_ActionId">
    <vt:lpwstr>784cf0a6-f669-4551-9956-e007f73cb639</vt:lpwstr>
  </property>
  <property fmtid="{D5CDD505-2E9C-101B-9397-08002B2CF9AE}" pid="8" name="MSIP_Label_f6a2fad9-126f-43f1-a0a4-9c907561022c_ContentBits">
    <vt:lpwstr>0</vt:lpwstr>
  </property>
</Properties>
</file>