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136" y="-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0917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6740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69586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6627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4223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0955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128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6637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5499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9894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5574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E3A02-7458-4188-A456-15508380F38F}" type="datetimeFigureOut">
              <a:rPr lang="fr-FR" smtClean="0"/>
              <a:t>27/12/2019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1ECBC-4D8C-49A0-B848-7BADAAB854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096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22728" y="1292098"/>
            <a:ext cx="7563104" cy="46085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fr-FR" altLang="fr-FR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 rot="16200000">
            <a:off x="989516" y="3385495"/>
            <a:ext cx="15440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r>
              <a:rPr lang="fr-FR" altLang="fr-FR" dirty="0"/>
              <a:t>DataSets </a:t>
            </a:r>
            <a:r>
              <a:rPr lang="fr-FR" altLang="fr-FR" dirty="0" smtClean="0"/>
              <a:t>(</a:t>
            </a:r>
            <a:r>
              <a:rPr lang="fr-FR" altLang="fr-FR" i="1" dirty="0"/>
              <a:t>m</a:t>
            </a:r>
            <a:r>
              <a:rPr lang="fr-FR" altLang="fr-FR" dirty="0" smtClean="0"/>
              <a:t>)</a:t>
            </a:r>
            <a:endParaRPr lang="fr-FR" altLang="fr-FR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473488" y="407074"/>
            <a:ext cx="32239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r>
              <a:rPr lang="fr-FR" altLang="fr-FR" dirty="0" smtClean="0"/>
              <a:t>Independent Observations (</a:t>
            </a:r>
            <a:r>
              <a:rPr lang="fr-FR" altLang="fr-FR" i="1" dirty="0"/>
              <a:t>k</a:t>
            </a:r>
            <a:r>
              <a:rPr lang="fr-FR" altLang="fr-FR" dirty="0" smtClean="0"/>
              <a:t>)</a:t>
            </a:r>
            <a:endParaRPr lang="fr-FR" altLang="fr-FR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090928" y="1839786"/>
            <a:ext cx="43152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r>
              <a:rPr lang="fr-FR" altLang="fr-FR" b="1" i="1" dirty="0">
                <a:latin typeface="Times New Roman" panose="02020603050405020304" pitchFamily="18" charset="0"/>
              </a:rPr>
              <a:t>1</a:t>
            </a:r>
          </a:p>
          <a:p>
            <a:pPr eaLnBrk="1" hangingPunct="1"/>
            <a:endParaRPr lang="fr-FR" altLang="fr-FR" b="1" i="1" dirty="0">
              <a:latin typeface="Times New Roman" panose="02020603050405020304" pitchFamily="18" charset="0"/>
            </a:endParaRPr>
          </a:p>
          <a:p>
            <a:pPr eaLnBrk="1" hangingPunct="1"/>
            <a:endParaRPr lang="fr-FR" altLang="fr-FR" b="1" i="1" dirty="0">
              <a:latin typeface="Times New Roman" panose="02020603050405020304" pitchFamily="18" charset="0"/>
            </a:endParaRPr>
          </a:p>
          <a:p>
            <a:pPr eaLnBrk="1" hangingPunct="1"/>
            <a:endParaRPr lang="fr-FR" altLang="fr-FR" b="1" i="1" dirty="0">
              <a:latin typeface="Times New Roman" panose="02020603050405020304" pitchFamily="18" charset="0"/>
            </a:endParaRPr>
          </a:p>
          <a:p>
            <a:pPr eaLnBrk="1" hangingPunct="1"/>
            <a:endParaRPr lang="fr-FR" altLang="fr-FR" b="1" i="1" dirty="0">
              <a:latin typeface="Times New Roman" panose="02020603050405020304" pitchFamily="18" charset="0"/>
            </a:endParaRPr>
          </a:p>
          <a:p>
            <a:pPr eaLnBrk="1" hangingPunct="1"/>
            <a:endParaRPr lang="fr-FR" altLang="fr-FR" b="1" i="1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fr-FR" altLang="fr-FR" b="1" i="1" dirty="0" smtClean="0">
                <a:latin typeface="Times New Roman" panose="02020603050405020304" pitchFamily="18" charset="0"/>
              </a:rPr>
              <a:t>2</a:t>
            </a:r>
            <a:endParaRPr lang="fr-FR" altLang="fr-FR" b="1" i="1" dirty="0">
              <a:latin typeface="Times New Roman" panose="02020603050405020304" pitchFamily="18" charset="0"/>
            </a:endParaRPr>
          </a:p>
          <a:p>
            <a:pPr eaLnBrk="1" hangingPunct="1"/>
            <a:endParaRPr lang="fr-FR" altLang="fr-FR" b="1" i="1" dirty="0">
              <a:latin typeface="Times New Roman" panose="02020603050405020304" pitchFamily="18" charset="0"/>
            </a:endParaRPr>
          </a:p>
          <a:p>
            <a:pPr eaLnBrk="1" hangingPunct="1"/>
            <a:endParaRPr lang="fr-FR" altLang="fr-FR" b="1" i="1" dirty="0">
              <a:latin typeface="Times New Roman" panose="02020603050405020304" pitchFamily="18" charset="0"/>
            </a:endParaRPr>
          </a:p>
          <a:p>
            <a:pPr eaLnBrk="1" hangingPunct="1"/>
            <a:endParaRPr lang="fr-FR" altLang="fr-FR" b="1" i="1" dirty="0" smtClean="0">
              <a:latin typeface="Times New Roman" panose="02020603050405020304" pitchFamily="18" charset="0"/>
            </a:endParaRPr>
          </a:p>
          <a:p>
            <a:pPr eaLnBrk="1" hangingPunct="1"/>
            <a:endParaRPr lang="fr-FR" altLang="fr-FR" b="1" i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fr-FR" altLang="fr-FR" b="1" i="1" dirty="0" smtClean="0">
                <a:latin typeface="Times New Roman" panose="02020603050405020304" pitchFamily="18" charset="0"/>
              </a:rPr>
              <a:t>&gt;</a:t>
            </a:r>
            <a:r>
              <a:rPr lang="fr-FR" altLang="fr-FR" b="1" i="1" dirty="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2522728" y="2722437"/>
            <a:ext cx="7563104" cy="1111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dirty="0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2522728" y="4316285"/>
            <a:ext cx="7563104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dirty="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519554" y="874586"/>
            <a:ext cx="75662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r>
              <a:rPr lang="fr-FR" altLang="fr-FR" b="1" i="1" dirty="0" smtClean="0">
                <a:latin typeface="Times New Roman" panose="02020603050405020304" pitchFamily="18" charset="0"/>
              </a:rPr>
              <a:t>                  1</a:t>
            </a:r>
            <a:r>
              <a:rPr lang="fr-FR" altLang="fr-FR" b="1" i="1" dirty="0">
                <a:latin typeface="Times New Roman" panose="02020603050405020304" pitchFamily="18" charset="0"/>
              </a:rPr>
              <a:t>		</a:t>
            </a:r>
            <a:r>
              <a:rPr lang="fr-FR" altLang="fr-FR" b="1" i="1" dirty="0" smtClean="0">
                <a:latin typeface="Times New Roman" panose="02020603050405020304" pitchFamily="18" charset="0"/>
              </a:rPr>
              <a:t>             2</a:t>
            </a:r>
            <a:r>
              <a:rPr lang="fr-FR" altLang="fr-FR" b="1" i="1" dirty="0">
                <a:latin typeface="Times New Roman" panose="02020603050405020304" pitchFamily="18" charset="0"/>
              </a:rPr>
              <a:t>			</a:t>
            </a:r>
            <a:r>
              <a:rPr lang="fr-FR" altLang="fr-FR" b="1" i="1" dirty="0" smtClean="0">
                <a:latin typeface="Times New Roman" panose="02020603050405020304" pitchFamily="18" charset="0"/>
              </a:rPr>
              <a:t>       </a:t>
            </a:r>
            <a:r>
              <a:rPr lang="fr-FR" altLang="fr-FR" b="1" i="1" dirty="0">
                <a:latin typeface="Times New Roman" panose="02020603050405020304" pitchFamily="18" charset="0"/>
              </a:rPr>
              <a:t>&gt;2</a:t>
            </a: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5004702" y="1281240"/>
            <a:ext cx="0" cy="4608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dirty="0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7533450" y="1292098"/>
            <a:ext cx="0" cy="4608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071878" y="1292098"/>
            <a:ext cx="431800" cy="4608513"/>
          </a:xfrm>
          <a:prstGeom prst="rect">
            <a:avLst/>
          </a:prstGeom>
          <a:noFill/>
          <a:ln w="9525" cap="rnd">
            <a:solidFill>
              <a:schemeClr val="folHlink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fr-FR" altLang="fr-FR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503679" y="860298"/>
            <a:ext cx="7582154" cy="431800"/>
          </a:xfrm>
          <a:prstGeom prst="rect">
            <a:avLst/>
          </a:prstGeom>
          <a:noFill/>
          <a:ln w="9525" cap="rnd">
            <a:solidFill>
              <a:schemeClr val="folHlink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fr-FR" altLang="fr-FR" dirty="0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080453" y="1660012"/>
            <a:ext cx="13003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/>
            <a:r>
              <a:rPr lang="fr-FR" altLang="fr-FR" b="1" dirty="0" smtClean="0"/>
              <a:t>PCA</a:t>
            </a:r>
            <a:r>
              <a:rPr lang="fr-FR" altLang="fr-FR" dirty="0"/>
              <a:t>,</a:t>
            </a:r>
          </a:p>
          <a:p>
            <a:pPr algn="ctr" eaLnBrk="1" hangingPunct="1"/>
            <a:r>
              <a:rPr lang="fr-FR" altLang="fr-FR" b="1" dirty="0"/>
              <a:t>Whitening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5223760" y="1684102"/>
            <a:ext cx="2090636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/>
            <a:r>
              <a:rPr lang="fr-FR" altLang="fr-FR" b="1" dirty="0" smtClean="0"/>
              <a:t>CSP</a:t>
            </a:r>
            <a:r>
              <a:rPr lang="fr-FR" altLang="fr-FR" dirty="0" smtClean="0"/>
              <a:t>, </a:t>
            </a:r>
            <a:r>
              <a:rPr lang="fr-FR" altLang="fr-FR" b="1" dirty="0" smtClean="0"/>
              <a:t>CSTP, BSS</a:t>
            </a:r>
            <a:r>
              <a:rPr lang="fr-FR" altLang="fr-FR" dirty="0" smtClean="0"/>
              <a:t> </a:t>
            </a:r>
            <a:endParaRPr lang="fr-FR" altLang="fr-FR" dirty="0"/>
          </a:p>
          <a:p>
            <a:pPr algn="ctr" eaLnBrk="1" hangingPunct="1"/>
            <a:r>
              <a:rPr lang="fr-FR" altLang="fr-FR" sz="1600" dirty="0" smtClean="0"/>
              <a:t>(AMUSE</a:t>
            </a:r>
            <a:r>
              <a:rPr lang="fr-FR" altLang="fr-FR" sz="1600" dirty="0"/>
              <a:t>, FOBI</a:t>
            </a:r>
            <a:r>
              <a:rPr lang="fr-FR" altLang="fr-FR" sz="1600" dirty="0" smtClean="0"/>
              <a:t>...)</a:t>
            </a:r>
            <a:endParaRPr lang="fr-FR" altLang="fr-FR" dirty="0"/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7723178" y="1683694"/>
            <a:ext cx="20906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/>
            <a:r>
              <a:rPr lang="fr-FR" altLang="fr-FR" b="1" dirty="0" smtClean="0"/>
              <a:t>AJD</a:t>
            </a:r>
            <a:r>
              <a:rPr lang="fr-FR" altLang="fr-FR" dirty="0" smtClean="0"/>
              <a:t> </a:t>
            </a:r>
            <a:r>
              <a:rPr lang="fr-FR" altLang="fr-FR" sz="2000" dirty="0" smtClean="0"/>
              <a:t>(</a:t>
            </a:r>
            <a:r>
              <a:rPr lang="fr-FR" altLang="fr-FR" dirty="0" smtClean="0"/>
              <a:t>AJEVD)</a:t>
            </a:r>
            <a:endParaRPr lang="fr-FR" altLang="fr-FR" sz="1600" dirty="0" smtClean="0"/>
          </a:p>
          <a:p>
            <a:pPr algn="ctr" eaLnBrk="1" hangingPunct="1"/>
            <a:r>
              <a:rPr lang="fr-FR" altLang="fr-FR" sz="1600" b="1" dirty="0" smtClean="0"/>
              <a:t>BSS</a:t>
            </a:r>
            <a:r>
              <a:rPr lang="fr-FR" altLang="fr-FR" sz="1600" dirty="0" smtClean="0"/>
              <a:t> (SOBI</a:t>
            </a:r>
            <a:r>
              <a:rPr lang="fr-FR" altLang="fr-FR" sz="1600" dirty="0"/>
              <a:t>, JADE</a:t>
            </a:r>
            <a:r>
              <a:rPr lang="fr-FR" altLang="fr-FR" sz="1600" dirty="0" smtClean="0"/>
              <a:t>...</a:t>
            </a:r>
            <a:r>
              <a:rPr lang="fr-FR" altLang="fr-FR" sz="1600" dirty="0"/>
              <a:t>)</a:t>
            </a:r>
            <a:endParaRPr lang="fr-FR" altLang="fr-FR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3094301" y="3381248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r>
              <a:rPr lang="fr-FR" altLang="fr-FR" b="1" dirty="0" smtClean="0"/>
              <a:t>MCA</a:t>
            </a:r>
            <a:r>
              <a:rPr lang="fr-FR" altLang="fr-FR" dirty="0" smtClean="0"/>
              <a:t>, </a:t>
            </a:r>
            <a:r>
              <a:rPr lang="fr-FR" altLang="fr-FR" b="1" dirty="0" smtClean="0"/>
              <a:t>CCA</a:t>
            </a:r>
            <a:endParaRPr lang="fr-FR" altLang="fr-FR" b="1" dirty="0"/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8031227" y="3290355"/>
            <a:ext cx="15568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/>
            <a:r>
              <a:rPr lang="fr-FR" altLang="fr-FR" b="1" dirty="0" smtClean="0"/>
              <a:t>Bilinear</a:t>
            </a:r>
            <a:r>
              <a:rPr lang="fr-FR" altLang="fr-FR" dirty="0" smtClean="0"/>
              <a:t> </a:t>
            </a:r>
            <a:r>
              <a:rPr lang="fr-FR" altLang="fr-FR" b="1" dirty="0" smtClean="0"/>
              <a:t>AJD</a:t>
            </a:r>
            <a:endParaRPr lang="fr-FR" altLang="fr-FR" dirty="0" smtClean="0"/>
          </a:p>
          <a:p>
            <a:pPr algn="ctr" eaLnBrk="1" hangingPunct="1"/>
            <a:r>
              <a:rPr lang="fr-FR" altLang="fr-FR" dirty="0" smtClean="0"/>
              <a:t>(AJSVD) </a:t>
            </a:r>
            <a:endParaRPr lang="fr-FR" altLang="fr-FR" dirty="0" smtClean="0"/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7838863" y="4827454"/>
            <a:ext cx="19415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r>
              <a:rPr lang="fr-FR" altLang="fr-FR" b="1" dirty="0" smtClean="0"/>
              <a:t>MultiLinear</a:t>
            </a:r>
            <a:r>
              <a:rPr lang="fr-FR" altLang="fr-FR" dirty="0" smtClean="0"/>
              <a:t> </a:t>
            </a:r>
            <a:r>
              <a:rPr lang="fr-FR" altLang="fr-FR" b="1" dirty="0"/>
              <a:t>AJD</a:t>
            </a:r>
            <a:endParaRPr lang="fr-FR" altLang="fr-FR" dirty="0" smtClean="0"/>
          </a:p>
          <a:p>
            <a:pPr algn="ctr" eaLnBrk="1" hangingPunct="1"/>
            <a:r>
              <a:rPr lang="fr-FR" altLang="fr-FR" b="1" dirty="0" smtClean="0"/>
              <a:t>Joint </a:t>
            </a:r>
            <a:r>
              <a:rPr lang="fr-FR" altLang="fr-FR" b="1" dirty="0" smtClean="0"/>
              <a:t>BSS</a:t>
            </a:r>
            <a:endParaRPr lang="fr-FR" altLang="fr-FR" b="1" dirty="0"/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5436640" y="3363280"/>
            <a:ext cx="16209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/>
            <a:r>
              <a:rPr lang="fr-FR" altLang="fr-FR" b="1" dirty="0" smtClean="0"/>
              <a:t>g</a:t>
            </a:r>
            <a:r>
              <a:rPr lang="fr-FR" altLang="fr-FR" b="1" dirty="0" smtClean="0"/>
              <a:t>MCA</a:t>
            </a:r>
            <a:r>
              <a:rPr lang="fr-FR" altLang="fr-FR" b="1" dirty="0" smtClean="0"/>
              <a:t>, g</a:t>
            </a:r>
            <a:r>
              <a:rPr lang="fr-FR" altLang="fr-FR" b="1" dirty="0" smtClean="0"/>
              <a:t>CCA</a:t>
            </a:r>
            <a:endParaRPr lang="fr-FR" altLang="fr-FR" b="1" dirty="0"/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2998308" y="4904721"/>
            <a:ext cx="16209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/>
            <a:r>
              <a:rPr lang="fr-FR" altLang="fr-FR" b="1" dirty="0" smtClean="0"/>
              <a:t>g</a:t>
            </a:r>
            <a:r>
              <a:rPr lang="fr-FR" altLang="fr-FR" b="1" dirty="0" smtClean="0"/>
              <a:t>MCA</a:t>
            </a:r>
            <a:r>
              <a:rPr lang="fr-FR" altLang="fr-FR" b="1" dirty="0" smtClean="0"/>
              <a:t>, g</a:t>
            </a:r>
            <a:r>
              <a:rPr lang="fr-FR" altLang="fr-FR" b="1" dirty="0" smtClean="0"/>
              <a:t>CCA</a:t>
            </a:r>
            <a:endParaRPr lang="fr-FR" altLang="fr-FR" b="1" dirty="0"/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5445865" y="4904721"/>
            <a:ext cx="16209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defRPr>
                <a:solidFill>
                  <a:schemeClr val="tx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/>
            <a:r>
              <a:rPr lang="fr-FR" altLang="fr-FR" b="1" dirty="0" smtClean="0"/>
              <a:t>g</a:t>
            </a:r>
            <a:r>
              <a:rPr lang="fr-FR" altLang="fr-FR" b="1" dirty="0" smtClean="0"/>
              <a:t>MCA</a:t>
            </a:r>
            <a:r>
              <a:rPr lang="fr-FR" altLang="fr-FR" b="1" dirty="0" smtClean="0"/>
              <a:t>, g</a:t>
            </a:r>
            <a:r>
              <a:rPr lang="fr-FR" altLang="fr-FR" b="1" dirty="0" smtClean="0"/>
              <a:t>CCA</a:t>
            </a:r>
            <a:endParaRPr lang="fr-FR" altLang="fr-FR" b="1" dirty="0"/>
          </a:p>
        </p:txBody>
      </p:sp>
    </p:spTree>
    <p:extLst>
      <p:ext uri="{BB962C8B-B14F-4D97-AF65-F5344CB8AC3E}">
        <p14:creationId xmlns:p14="http://schemas.microsoft.com/office/powerpoint/2010/main" val="169412979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4535</TotalTime>
  <Words>59</Words>
  <Application>Microsoft Office PowerPoint</Application>
  <PresentationFormat>Grand écran</PresentationFormat>
  <Paragraphs>29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Lucida Sans Unicode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Marco Congedo</dc:creator>
  <cp:lastModifiedBy>Marco Congedo</cp:lastModifiedBy>
  <cp:revision>5</cp:revision>
  <dcterms:created xsi:type="dcterms:W3CDTF">2019-12-16T21:54:52Z</dcterms:created>
  <dcterms:modified xsi:type="dcterms:W3CDTF">2019-12-30T10:11:24Z</dcterms:modified>
</cp:coreProperties>
</file>