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0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11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owl of salad with fried rice, boiled eggs, and chopsticks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owl with salmon cakes, salad, and humm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Bowl of pappardelle pasta with parsley butter, roasted hazelnuts, and shaved parmesan chees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owl of salad with fried rice, boiled eggs, and chopsticks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Bowl of pappardelle pasta with parsley butter, roasted hazelnuts, and shaved parmesan cheese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Author and Dat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Presentation 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Presentation Subtitle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