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0"/>
            <a:ext cx="11277295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400" b="1"/>
            </a:pPr>
            <a:r>
              <a:t>美国-伊朗军事冲突报告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200400"/>
            <a:ext cx="11277295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/>
            </a:pPr>
            <a:r>
              <a:t>2026年3月11日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冲突概述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美以对伊朗军事打击已进入第9天（截至3月8日）</a:t>
            </a:r>
          </a:p>
          <a:p>
            <a:r>
              <a:t>这是一场涉及多个国家的区域性军事冲突</a:t>
            </a:r>
          </a:p>
          <a:p>
            <a:r>
              <a:t>造成大量人员伤亡和地区局势紧张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主要参战方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攻击方：美国、以色列</a:t>
            </a:r>
          </a:p>
          <a:p>
            <a:r>
              <a:t>防御方：伊朗、黎巴嫩真主党</a:t>
            </a:r>
          </a:p>
          <a:p>
            <a:r>
              <a:t>受影响国：卡塔尔、科威特、巴林、阿联酋、土耳其、黎巴嫩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伊朗方面动态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最高领袖更替：专家会议已选定新领袖</a:t>
            </a:r>
          </a:p>
          <a:p>
            <a:r>
              <a:t>军事能力：导弹储备充足，可作战至少6个月</a:t>
            </a:r>
          </a:p>
          <a:p>
            <a:r>
              <a:t>攻击行动：打击科威特美军基地、以色列城市</a:t>
            </a:r>
          </a:p>
          <a:p>
            <a:r>
              <a:t>发起"真实承诺-4"第28波攻势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美国方面动态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海上战果：3天内击沉42艘伊朗海军舰艇</a:t>
            </a:r>
          </a:p>
          <a:p>
            <a:r>
              <a:t>电子战：瘫痪伊朗通信系统</a:t>
            </a:r>
          </a:p>
          <a:p>
            <a:r>
              <a:t>国内反应：50多座城市爆发反战游行</a:t>
            </a:r>
          </a:p>
          <a:p>
            <a:r>
              <a:t>未来计划：考虑派遣特种部队夺取浓缩铀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以色列方面动态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战略目标：继续"全力"打击伊朗</a:t>
            </a:r>
          </a:p>
          <a:p>
            <a:r>
              <a:t>空袭规模：一天打击400多处军事目标</a:t>
            </a:r>
          </a:p>
          <a:p>
            <a:r>
              <a:t>人员伤亡：首次承认2名士兵死亡</a:t>
            </a:r>
          </a:p>
          <a:p>
            <a:r>
              <a:t>斩首行动：声称打死伊朗最高领袖军事秘书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地区影响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卡塔尔：遭10枚弹道导弹和2枚巡航导弹袭击</a:t>
            </a:r>
          </a:p>
          <a:p>
            <a:r>
              <a:t>科威特：机场遭袭，国家石油公司宣布"不可抗力"</a:t>
            </a:r>
          </a:p>
          <a:p>
            <a:r>
              <a:t>阿联酋：拦截16枚弹道导弹和113架无人机</a:t>
            </a:r>
          </a:p>
          <a:p>
            <a:r>
              <a:t>黎巴嫩：394人死亡（含83名儿童），超千人受伤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风险评估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升级风险：冲突可能扩散至整个中东地区</a:t>
            </a:r>
          </a:p>
          <a:p>
            <a:r>
              <a:t>能源危机：霍尔木兹海峡航运受阻</a:t>
            </a:r>
          </a:p>
          <a:p>
            <a:r>
              <a:t>人道灾难：平民伤亡持续增加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0"/>
            <a:ext cx="11277295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200"/>
            </a:pPr>
            <a:r>
              <a:t>数据来源：新华网 2026年3月8日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